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1" r:id="rId2"/>
    <p:sldMasterId id="2147483655" r:id="rId3"/>
  </p:sldMasterIdLst>
  <p:notesMasterIdLst>
    <p:notesMasterId r:id="rId12"/>
  </p:notesMasterIdLst>
  <p:handoutMasterIdLst>
    <p:handoutMasterId r:id="rId13"/>
  </p:handoutMasterIdLst>
  <p:sldIdLst>
    <p:sldId id="258" r:id="rId4"/>
    <p:sldId id="435" r:id="rId5"/>
    <p:sldId id="448" r:id="rId6"/>
    <p:sldId id="441" r:id="rId7"/>
    <p:sldId id="452" r:id="rId8"/>
    <p:sldId id="453" r:id="rId9"/>
    <p:sldId id="454" r:id="rId10"/>
    <p:sldId id="438" r:id="rId11"/>
  </p:sldIdLst>
  <p:sldSz cx="13442950" cy="7561263"/>
  <p:notesSz cx="6888163" cy="10018713"/>
  <p:custDataLst>
    <p:tags r:id="rId14"/>
  </p:custDataLst>
  <p:defaultTextStyle>
    <a:defPPr>
      <a:defRPr lang="de-DE"/>
    </a:defPPr>
    <a:lvl1pPr algn="l" defTabSz="100647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3238" indent="-46038" algn="l" defTabSz="100647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6475" indent="-92075" algn="l" defTabSz="100647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11300" indent="-139700" algn="l" defTabSz="100647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14538" indent="-185738" algn="l" defTabSz="100647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59" userDrawn="1">
          <p15:clr>
            <a:srgbClr val="A4A3A4"/>
          </p15:clr>
        </p15:guide>
        <p15:guide id="2" pos="4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te" initials="M" lastIdx="1" clrIdx="0">
    <p:extLst>
      <p:ext uri="{19B8F6BF-5375-455C-9EA6-DF929625EA0E}">
        <p15:presenceInfo xmlns:p15="http://schemas.microsoft.com/office/powerpoint/2012/main" userId="Mal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11C"/>
    <a:srgbClr val="D4AF7B"/>
    <a:srgbClr val="003560"/>
    <a:srgbClr val="E6E4E4"/>
    <a:srgbClr val="FFCC00"/>
    <a:srgbClr val="FF66FF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9" autoAdjust="0"/>
    <p:restoredTop sz="94620" autoAdjust="0"/>
  </p:normalViewPr>
  <p:slideViewPr>
    <p:cSldViewPr snapToGrid="0" snapToObjects="1">
      <p:cViewPr varScale="1">
        <p:scale>
          <a:sx n="90" d="100"/>
          <a:sy n="90" d="100"/>
        </p:scale>
        <p:origin x="120" y="294"/>
      </p:cViewPr>
      <p:guideLst>
        <p:guide orient="horz" pos="1859"/>
        <p:guide pos="4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313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pexels.com/photo/men-and-women-sitting-on-grass-forming-circle-of-friends-1116297/" TargetMode="External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xels.com/photo/men-and-women-sitting-on-grass-forming-circle-of-friends-1116297/" TargetMode="External"/><Relationship Id="rId1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pexels.com/photo/men-and-women-sitting-on-grass-forming-circle-of-friends-1116297/" TargetMode="External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2D42C5-6EDC-4C13-9CBB-9ED9DA3D3DCF}" type="doc">
      <dgm:prSet loTypeId="urn:microsoft.com/office/officeart/2005/8/layout/p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DA992A4-A939-4CF3-A396-DBF22ED6660C}">
      <dgm:prSet phldrT="[Text]"/>
      <dgm:spPr/>
      <dgm:t>
        <a:bodyPr/>
        <a:lstStyle/>
        <a:p>
          <a:r>
            <a:rPr lang="de-DE" dirty="0"/>
            <a:t>Wikis statt Referate</a:t>
          </a:r>
        </a:p>
      </dgm:t>
    </dgm:pt>
    <dgm:pt modelId="{2801A443-18BB-4D26-8477-A1C028384C79}" type="parTrans" cxnId="{597E81CC-189A-4331-BE53-72973F2082E0}">
      <dgm:prSet/>
      <dgm:spPr/>
      <dgm:t>
        <a:bodyPr/>
        <a:lstStyle/>
        <a:p>
          <a:endParaRPr lang="de-DE"/>
        </a:p>
      </dgm:t>
    </dgm:pt>
    <dgm:pt modelId="{E383703A-BF86-4FA2-9AF5-7FA1D8B5C84D}" type="sibTrans" cxnId="{597E81CC-189A-4331-BE53-72973F2082E0}">
      <dgm:prSet/>
      <dgm:spPr/>
      <dgm:t>
        <a:bodyPr/>
        <a:lstStyle/>
        <a:p>
          <a:endParaRPr lang="de-DE"/>
        </a:p>
      </dgm:t>
    </dgm:pt>
    <dgm:pt modelId="{F83058F9-75FB-49F3-BA3C-417FBC9BCCAD}">
      <dgm:prSet phldrT="[Text]"/>
      <dgm:spPr/>
      <dgm:t>
        <a:bodyPr/>
        <a:lstStyle/>
        <a:p>
          <a:r>
            <a:rPr lang="de-DE" dirty="0"/>
            <a:t>Konzeption</a:t>
          </a:r>
        </a:p>
      </dgm:t>
    </dgm:pt>
    <dgm:pt modelId="{AC569C4E-A38B-425A-BA6C-36984525AE11}" type="parTrans" cxnId="{D17600C8-3BB0-4505-9985-D600B21524CC}">
      <dgm:prSet/>
      <dgm:spPr/>
      <dgm:t>
        <a:bodyPr/>
        <a:lstStyle/>
        <a:p>
          <a:endParaRPr lang="de-DE"/>
        </a:p>
      </dgm:t>
    </dgm:pt>
    <dgm:pt modelId="{F573BDE5-A5EC-4C05-AF27-968A598FC220}" type="sibTrans" cxnId="{D17600C8-3BB0-4505-9985-D600B21524CC}">
      <dgm:prSet/>
      <dgm:spPr/>
      <dgm:t>
        <a:bodyPr/>
        <a:lstStyle/>
        <a:p>
          <a:endParaRPr lang="de-DE"/>
        </a:p>
      </dgm:t>
    </dgm:pt>
    <dgm:pt modelId="{AAD40331-4807-4A86-BC61-8AB22EC58287}">
      <dgm:prSet phldrT="[Text]"/>
      <dgm:spPr/>
      <dgm:t>
        <a:bodyPr/>
        <a:lstStyle/>
        <a:p>
          <a:pPr>
            <a:buFont typeface="Arial" panose="020B0604020202020204" pitchFamily="34" charset="0"/>
            <a:buAutoNum type="arabicPeriod"/>
          </a:pPr>
          <a:r>
            <a:rPr lang="de-DE" dirty="0"/>
            <a:t>Motivation</a:t>
          </a:r>
        </a:p>
      </dgm:t>
    </dgm:pt>
    <dgm:pt modelId="{9032D3BB-CB84-4C8B-93DA-B2C26445ABB2}" type="parTrans" cxnId="{B338D0A4-9644-4933-8889-65FC9A43EA7A}">
      <dgm:prSet/>
      <dgm:spPr/>
      <dgm:t>
        <a:bodyPr/>
        <a:lstStyle/>
        <a:p>
          <a:endParaRPr lang="de-DE"/>
        </a:p>
      </dgm:t>
    </dgm:pt>
    <dgm:pt modelId="{8437F8B9-E238-4D33-AB8E-266ADED1A847}" type="sibTrans" cxnId="{B338D0A4-9644-4933-8889-65FC9A43EA7A}">
      <dgm:prSet/>
      <dgm:spPr/>
      <dgm:t>
        <a:bodyPr/>
        <a:lstStyle/>
        <a:p>
          <a:endParaRPr lang="de-DE"/>
        </a:p>
      </dgm:t>
    </dgm:pt>
    <dgm:pt modelId="{0DB3ECFD-2D86-4759-AA3C-6E4495F1B8A3}">
      <dgm:prSet/>
      <dgm:spPr/>
      <dgm:t>
        <a:bodyPr/>
        <a:lstStyle/>
        <a:p>
          <a:r>
            <a:rPr lang="de-DE" dirty="0"/>
            <a:t>Kommunikation</a:t>
          </a:r>
        </a:p>
      </dgm:t>
    </dgm:pt>
    <dgm:pt modelId="{DC20181A-7F93-44DE-9289-3B13E052103B}" type="parTrans" cxnId="{BE8F633D-A669-42B3-A2E5-32C5D67433B9}">
      <dgm:prSet/>
      <dgm:spPr/>
      <dgm:t>
        <a:bodyPr/>
        <a:lstStyle/>
        <a:p>
          <a:endParaRPr lang="de-DE"/>
        </a:p>
      </dgm:t>
    </dgm:pt>
    <dgm:pt modelId="{65263707-3519-4EA1-AE70-ED6A87C86B69}" type="sibTrans" cxnId="{BE8F633D-A669-42B3-A2E5-32C5D67433B9}">
      <dgm:prSet/>
      <dgm:spPr/>
      <dgm:t>
        <a:bodyPr/>
        <a:lstStyle/>
        <a:p>
          <a:endParaRPr lang="de-DE"/>
        </a:p>
      </dgm:t>
    </dgm:pt>
    <dgm:pt modelId="{619D9864-8578-4271-A51D-E7EC53203815}">
      <dgm:prSet phldrT="[Text]"/>
      <dgm:spPr/>
      <dgm:t>
        <a:bodyPr/>
        <a:lstStyle/>
        <a:p>
          <a:pPr>
            <a:buFont typeface="Arial" panose="020B0604020202020204" pitchFamily="34" charset="0"/>
            <a:buAutoNum type="arabicPeriod"/>
          </a:pPr>
          <a:r>
            <a:rPr lang="de-DE" dirty="0"/>
            <a:t>Durchführung</a:t>
          </a:r>
        </a:p>
      </dgm:t>
    </dgm:pt>
    <dgm:pt modelId="{132E3D7F-A5E3-4BFB-9301-920E850DE802}" type="parTrans" cxnId="{3B827851-5416-4FD8-85D6-F18E22E66546}">
      <dgm:prSet/>
      <dgm:spPr/>
      <dgm:t>
        <a:bodyPr/>
        <a:lstStyle/>
        <a:p>
          <a:endParaRPr lang="de-DE"/>
        </a:p>
      </dgm:t>
    </dgm:pt>
    <dgm:pt modelId="{AE897016-2525-441C-9F48-C5AFB8B69DFB}" type="sibTrans" cxnId="{3B827851-5416-4FD8-85D6-F18E22E66546}">
      <dgm:prSet/>
      <dgm:spPr/>
      <dgm:t>
        <a:bodyPr/>
        <a:lstStyle/>
        <a:p>
          <a:endParaRPr lang="de-DE"/>
        </a:p>
      </dgm:t>
    </dgm:pt>
    <dgm:pt modelId="{6B3AEC86-0543-4C64-9276-BB9BFDD5CEF1}">
      <dgm:prSet phldrT="[Text]"/>
      <dgm:spPr/>
      <dgm:t>
        <a:bodyPr/>
        <a:lstStyle/>
        <a:p>
          <a:pPr>
            <a:buFont typeface="Arial" panose="020B0604020202020204" pitchFamily="34" charset="0"/>
            <a:buAutoNum type="arabicPeriod"/>
          </a:pPr>
          <a:r>
            <a:rPr lang="de-DE" dirty="0"/>
            <a:t>Abschluss</a:t>
          </a:r>
        </a:p>
      </dgm:t>
    </dgm:pt>
    <dgm:pt modelId="{D6B2461F-ADCA-4A01-9E42-42C5CF886606}" type="parTrans" cxnId="{1976D3CC-ED2B-48B4-929A-C84D7F2409DA}">
      <dgm:prSet/>
      <dgm:spPr/>
      <dgm:t>
        <a:bodyPr/>
        <a:lstStyle/>
        <a:p>
          <a:endParaRPr lang="de-DE"/>
        </a:p>
      </dgm:t>
    </dgm:pt>
    <dgm:pt modelId="{DBD40DCE-A6D9-407B-B7DA-388B0BFED6BD}" type="sibTrans" cxnId="{1976D3CC-ED2B-48B4-929A-C84D7F2409DA}">
      <dgm:prSet/>
      <dgm:spPr/>
      <dgm:t>
        <a:bodyPr/>
        <a:lstStyle/>
        <a:p>
          <a:endParaRPr lang="de-DE"/>
        </a:p>
      </dgm:t>
    </dgm:pt>
    <dgm:pt modelId="{F74F34C0-2D5F-4075-B538-A696ED487D45}" type="pres">
      <dgm:prSet presAssocID="{A72D42C5-6EDC-4C13-9CBB-9ED9DA3D3DCF}" presName="Name0" presStyleCnt="0">
        <dgm:presLayoutVars>
          <dgm:dir/>
          <dgm:resizeHandles val="exact"/>
        </dgm:presLayoutVars>
      </dgm:prSet>
      <dgm:spPr/>
    </dgm:pt>
    <dgm:pt modelId="{34AC42D8-2908-4471-9259-E99038A401B6}" type="pres">
      <dgm:prSet presAssocID="{FDA992A4-A939-4CF3-A396-DBF22ED6660C}" presName="compNode" presStyleCnt="0"/>
      <dgm:spPr/>
    </dgm:pt>
    <dgm:pt modelId="{19C4F3BF-FB3D-434C-8529-8BD0BA36F991}" type="pres">
      <dgm:prSet presAssocID="{FDA992A4-A939-4CF3-A396-DBF22ED6660C}" presName="pictRect" presStyleLbl="node1" presStyleIdx="0" presStyleCnt="6"/>
      <dgm:spPr>
        <a:blipFill rotWithShape="1">
          <a:blip xmlns:r="http://schemas.openxmlformats.org/officeDocument/2006/relationships" r:embed="rId1"/>
          <a:srcRect/>
          <a:stretch>
            <a:fillRect t="-4000" b="-4000"/>
          </a:stretch>
        </a:blipFill>
      </dgm:spPr>
    </dgm:pt>
    <dgm:pt modelId="{08C7C2D4-F0D3-4B09-AC09-D46632851053}" type="pres">
      <dgm:prSet presAssocID="{FDA992A4-A939-4CF3-A396-DBF22ED6660C}" presName="textRect" presStyleLbl="revTx" presStyleIdx="0" presStyleCnt="6">
        <dgm:presLayoutVars>
          <dgm:bulletEnabled val="1"/>
        </dgm:presLayoutVars>
      </dgm:prSet>
      <dgm:spPr/>
    </dgm:pt>
    <dgm:pt modelId="{7E7272E9-2AD0-474A-A73C-0256050E32B9}" type="pres">
      <dgm:prSet presAssocID="{E383703A-BF86-4FA2-9AF5-7FA1D8B5C84D}" presName="sibTrans" presStyleLbl="sibTrans2D1" presStyleIdx="0" presStyleCnt="0"/>
      <dgm:spPr/>
    </dgm:pt>
    <dgm:pt modelId="{8F75318B-1B92-4D86-8E48-06DD18322114}" type="pres">
      <dgm:prSet presAssocID="{F83058F9-75FB-49F3-BA3C-417FBC9BCCAD}" presName="compNode" presStyleCnt="0"/>
      <dgm:spPr/>
    </dgm:pt>
    <dgm:pt modelId="{DA2D8D7C-8107-41F0-83A8-3879A9E68739}" type="pres">
      <dgm:prSet presAssocID="{F83058F9-75FB-49F3-BA3C-417FBC9BCCAD}" presName="pictRect" presStyleLbl="node1" presStyleIdx="1" presStyleCnt="6"/>
      <dgm:spPr>
        <a:blipFill rotWithShape="1">
          <a:blip xmlns:r="http://schemas.openxmlformats.org/officeDocument/2006/relationships" r:embed="rId2"/>
          <a:srcRect/>
          <a:stretch>
            <a:fillRect l="-4000" r="-4000"/>
          </a:stretch>
        </a:blipFill>
      </dgm:spPr>
    </dgm:pt>
    <dgm:pt modelId="{F8FF1409-AD25-40F0-BF70-289D4B954480}" type="pres">
      <dgm:prSet presAssocID="{F83058F9-75FB-49F3-BA3C-417FBC9BCCAD}" presName="textRect" presStyleLbl="revTx" presStyleIdx="1" presStyleCnt="6">
        <dgm:presLayoutVars>
          <dgm:bulletEnabled val="1"/>
        </dgm:presLayoutVars>
      </dgm:prSet>
      <dgm:spPr/>
    </dgm:pt>
    <dgm:pt modelId="{DF2348E2-E2D8-461B-95E8-148AD6280DFC}" type="pres">
      <dgm:prSet presAssocID="{F573BDE5-A5EC-4C05-AF27-968A598FC220}" presName="sibTrans" presStyleLbl="sibTrans2D1" presStyleIdx="0" presStyleCnt="0"/>
      <dgm:spPr/>
    </dgm:pt>
    <dgm:pt modelId="{9CD1BC59-0EAD-4390-9DB9-C24FDB9DD230}" type="pres">
      <dgm:prSet presAssocID="{0DB3ECFD-2D86-4759-AA3C-6E4495F1B8A3}" presName="compNode" presStyleCnt="0"/>
      <dgm:spPr/>
    </dgm:pt>
    <dgm:pt modelId="{4589F90F-7FD8-4044-8C62-B4AFCBDA2E92}" type="pres">
      <dgm:prSet presAssocID="{0DB3ECFD-2D86-4759-AA3C-6E4495F1B8A3}" presName="pictRect" presStyleLbl="node1" presStyleIdx="2" presStyleCnt="6"/>
      <dgm:spPr>
        <a:blipFill rotWithShape="1">
          <a:blip xmlns:r="http://schemas.openxmlformats.org/officeDocument/2006/relationships" r:embed="rId3"/>
          <a:srcRect/>
          <a:stretch>
            <a:fillRect t="-3000" b="-3000"/>
          </a:stretch>
        </a:blipFill>
      </dgm:spPr>
    </dgm:pt>
    <dgm:pt modelId="{0E9F70B7-675D-4DBC-AA65-172A4B8F1F40}" type="pres">
      <dgm:prSet presAssocID="{0DB3ECFD-2D86-4759-AA3C-6E4495F1B8A3}" presName="textRect" presStyleLbl="revTx" presStyleIdx="2" presStyleCnt="6">
        <dgm:presLayoutVars>
          <dgm:bulletEnabled val="1"/>
        </dgm:presLayoutVars>
      </dgm:prSet>
      <dgm:spPr/>
    </dgm:pt>
    <dgm:pt modelId="{F43DB1F5-1596-40E7-9789-C47F2A4F0EA0}" type="pres">
      <dgm:prSet presAssocID="{65263707-3519-4EA1-AE70-ED6A87C86B69}" presName="sibTrans" presStyleLbl="sibTrans2D1" presStyleIdx="0" presStyleCnt="0"/>
      <dgm:spPr/>
    </dgm:pt>
    <dgm:pt modelId="{7482EEB1-BFCE-4B9E-957D-3115DB63F9EB}" type="pres">
      <dgm:prSet presAssocID="{AAD40331-4807-4A86-BC61-8AB22EC58287}" presName="compNode" presStyleCnt="0"/>
      <dgm:spPr/>
    </dgm:pt>
    <dgm:pt modelId="{6CDBED69-416B-4D0B-BE8F-728D8B664746}" type="pres">
      <dgm:prSet presAssocID="{AAD40331-4807-4A86-BC61-8AB22EC58287}" presName="pictRect" presStyleLbl="node1" presStyleIdx="3" presStyleCnt="6"/>
      <dgm:spPr>
        <a:blipFill rotWithShape="1">
          <a:blip xmlns:r="http://schemas.openxmlformats.org/officeDocument/2006/relationships" r:embed="rId4"/>
          <a:srcRect/>
          <a:stretch>
            <a:fillRect t="-4000" b="-4000"/>
          </a:stretch>
        </a:blipFill>
      </dgm:spPr>
    </dgm:pt>
    <dgm:pt modelId="{7719E6BF-573E-4CDF-BD63-200F00385432}" type="pres">
      <dgm:prSet presAssocID="{AAD40331-4807-4A86-BC61-8AB22EC58287}" presName="textRect" presStyleLbl="revTx" presStyleIdx="3" presStyleCnt="6">
        <dgm:presLayoutVars>
          <dgm:bulletEnabled val="1"/>
        </dgm:presLayoutVars>
      </dgm:prSet>
      <dgm:spPr/>
    </dgm:pt>
    <dgm:pt modelId="{7DA67FF4-492E-477A-8A27-A5A9C9817EA8}" type="pres">
      <dgm:prSet presAssocID="{8437F8B9-E238-4D33-AB8E-266ADED1A847}" presName="sibTrans" presStyleLbl="sibTrans2D1" presStyleIdx="0" presStyleCnt="0"/>
      <dgm:spPr/>
    </dgm:pt>
    <dgm:pt modelId="{3FCA94A4-AE19-4FE6-8195-9BE431EFA6AB}" type="pres">
      <dgm:prSet presAssocID="{619D9864-8578-4271-A51D-E7EC53203815}" presName="compNode" presStyleCnt="0"/>
      <dgm:spPr/>
    </dgm:pt>
    <dgm:pt modelId="{AA5748B2-9516-4FD5-96C2-4051858E9F1E}" type="pres">
      <dgm:prSet presAssocID="{619D9864-8578-4271-A51D-E7EC53203815}" presName="pictRect" presStyleLbl="node1" presStyleIdx="4" presStyleCnt="6"/>
      <dgm:spPr>
        <a:blipFill rotWithShape="1">
          <a:blip xmlns:r="http://schemas.openxmlformats.org/officeDocument/2006/relationships" r:embed="rId5"/>
          <a:srcRect/>
          <a:stretch>
            <a:fillRect l="-10000" r="-10000"/>
          </a:stretch>
        </a:blipFill>
      </dgm:spPr>
    </dgm:pt>
    <dgm:pt modelId="{16D88B17-EE38-43FF-88E9-8059CE5BADDD}" type="pres">
      <dgm:prSet presAssocID="{619D9864-8578-4271-A51D-E7EC53203815}" presName="textRect" presStyleLbl="revTx" presStyleIdx="4" presStyleCnt="6">
        <dgm:presLayoutVars>
          <dgm:bulletEnabled val="1"/>
        </dgm:presLayoutVars>
      </dgm:prSet>
      <dgm:spPr/>
    </dgm:pt>
    <dgm:pt modelId="{35DC3C1A-C77D-4AFE-B833-5D5E666FB289}" type="pres">
      <dgm:prSet presAssocID="{AE897016-2525-441C-9F48-C5AFB8B69DFB}" presName="sibTrans" presStyleLbl="sibTrans2D1" presStyleIdx="0" presStyleCnt="0"/>
      <dgm:spPr/>
    </dgm:pt>
    <dgm:pt modelId="{AA874801-F5A4-4DF0-9224-FA73E50A3A5D}" type="pres">
      <dgm:prSet presAssocID="{6B3AEC86-0543-4C64-9276-BB9BFDD5CEF1}" presName="compNode" presStyleCnt="0"/>
      <dgm:spPr/>
    </dgm:pt>
    <dgm:pt modelId="{25934C98-E3AE-41D8-AB79-1C08EEF36853}" type="pres">
      <dgm:prSet presAssocID="{6B3AEC86-0543-4C64-9276-BB9BFDD5CEF1}" presName="pictRect" presStyleLbl="node1" presStyleIdx="5" presStyleCnt="6"/>
      <dgm:spPr>
        <a:blipFill>
          <a:blip xmlns:r="http://schemas.openxmlformats.org/officeDocument/2006/relationships"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 l="-2000" r="-2000"/>
          </a:stretch>
        </a:blipFill>
      </dgm:spPr>
    </dgm:pt>
    <dgm:pt modelId="{9E08B7D1-F6FF-4E9B-8ABA-39C55ABDCF9D}" type="pres">
      <dgm:prSet presAssocID="{6B3AEC86-0543-4C64-9276-BB9BFDD5CEF1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82DD9200-DD85-4342-B6C6-F01257F32FD4}" type="presOf" srcId="{AAD40331-4807-4A86-BC61-8AB22EC58287}" destId="{7719E6BF-573E-4CDF-BD63-200F00385432}" srcOrd="0" destOrd="0" presId="urn:microsoft.com/office/officeart/2005/8/layout/pList1"/>
    <dgm:cxn modelId="{343B950D-D645-4355-81A8-911695C053A9}" type="presOf" srcId="{FDA992A4-A939-4CF3-A396-DBF22ED6660C}" destId="{08C7C2D4-F0D3-4B09-AC09-D46632851053}" srcOrd="0" destOrd="0" presId="urn:microsoft.com/office/officeart/2005/8/layout/pList1"/>
    <dgm:cxn modelId="{67D5E52C-3571-47FA-AFB4-69574EEEF534}" type="presOf" srcId="{F83058F9-75FB-49F3-BA3C-417FBC9BCCAD}" destId="{F8FF1409-AD25-40F0-BF70-289D4B954480}" srcOrd="0" destOrd="0" presId="urn:microsoft.com/office/officeart/2005/8/layout/pList1"/>
    <dgm:cxn modelId="{81FCC32D-BAA0-4661-B051-1E31BDA9E57B}" type="presOf" srcId="{A72D42C5-6EDC-4C13-9CBB-9ED9DA3D3DCF}" destId="{F74F34C0-2D5F-4075-B538-A696ED487D45}" srcOrd="0" destOrd="0" presId="urn:microsoft.com/office/officeart/2005/8/layout/pList1"/>
    <dgm:cxn modelId="{BE8F633D-A669-42B3-A2E5-32C5D67433B9}" srcId="{A72D42C5-6EDC-4C13-9CBB-9ED9DA3D3DCF}" destId="{0DB3ECFD-2D86-4759-AA3C-6E4495F1B8A3}" srcOrd="2" destOrd="0" parTransId="{DC20181A-7F93-44DE-9289-3B13E052103B}" sibTransId="{65263707-3519-4EA1-AE70-ED6A87C86B69}"/>
    <dgm:cxn modelId="{3C01D64E-968D-4B80-8E0C-652C0B47B527}" type="presOf" srcId="{E383703A-BF86-4FA2-9AF5-7FA1D8B5C84D}" destId="{7E7272E9-2AD0-474A-A73C-0256050E32B9}" srcOrd="0" destOrd="0" presId="urn:microsoft.com/office/officeart/2005/8/layout/pList1"/>
    <dgm:cxn modelId="{3B827851-5416-4FD8-85D6-F18E22E66546}" srcId="{A72D42C5-6EDC-4C13-9CBB-9ED9DA3D3DCF}" destId="{619D9864-8578-4271-A51D-E7EC53203815}" srcOrd="4" destOrd="0" parTransId="{132E3D7F-A5E3-4BFB-9301-920E850DE802}" sibTransId="{AE897016-2525-441C-9F48-C5AFB8B69DFB}"/>
    <dgm:cxn modelId="{00A5E57E-829E-4A0E-93BE-E420949F220B}" type="presOf" srcId="{0DB3ECFD-2D86-4759-AA3C-6E4495F1B8A3}" destId="{0E9F70B7-675D-4DBC-AA65-172A4B8F1F40}" srcOrd="0" destOrd="0" presId="urn:microsoft.com/office/officeart/2005/8/layout/pList1"/>
    <dgm:cxn modelId="{40D87A8E-CC85-4F65-97CA-9F7EE0EB3D19}" type="presOf" srcId="{65263707-3519-4EA1-AE70-ED6A87C86B69}" destId="{F43DB1F5-1596-40E7-9789-C47F2A4F0EA0}" srcOrd="0" destOrd="0" presId="urn:microsoft.com/office/officeart/2005/8/layout/pList1"/>
    <dgm:cxn modelId="{13BFD691-120D-42D9-976D-235C4E1FB4BD}" type="presOf" srcId="{6B3AEC86-0543-4C64-9276-BB9BFDD5CEF1}" destId="{9E08B7D1-F6FF-4E9B-8ABA-39C55ABDCF9D}" srcOrd="0" destOrd="0" presId="urn:microsoft.com/office/officeart/2005/8/layout/pList1"/>
    <dgm:cxn modelId="{B83E3998-F4E7-40C7-A6EA-B95C08B14445}" type="presOf" srcId="{F573BDE5-A5EC-4C05-AF27-968A598FC220}" destId="{DF2348E2-E2D8-461B-95E8-148AD6280DFC}" srcOrd="0" destOrd="0" presId="urn:microsoft.com/office/officeart/2005/8/layout/pList1"/>
    <dgm:cxn modelId="{B338D0A4-9644-4933-8889-65FC9A43EA7A}" srcId="{A72D42C5-6EDC-4C13-9CBB-9ED9DA3D3DCF}" destId="{AAD40331-4807-4A86-BC61-8AB22EC58287}" srcOrd="3" destOrd="0" parTransId="{9032D3BB-CB84-4C8B-93DA-B2C26445ABB2}" sibTransId="{8437F8B9-E238-4D33-AB8E-266ADED1A847}"/>
    <dgm:cxn modelId="{980D0CC7-4AAD-4465-8168-08BC42F64AF4}" type="presOf" srcId="{AE897016-2525-441C-9F48-C5AFB8B69DFB}" destId="{35DC3C1A-C77D-4AFE-B833-5D5E666FB289}" srcOrd="0" destOrd="0" presId="urn:microsoft.com/office/officeart/2005/8/layout/pList1"/>
    <dgm:cxn modelId="{D17600C8-3BB0-4505-9985-D600B21524CC}" srcId="{A72D42C5-6EDC-4C13-9CBB-9ED9DA3D3DCF}" destId="{F83058F9-75FB-49F3-BA3C-417FBC9BCCAD}" srcOrd="1" destOrd="0" parTransId="{AC569C4E-A38B-425A-BA6C-36984525AE11}" sibTransId="{F573BDE5-A5EC-4C05-AF27-968A598FC220}"/>
    <dgm:cxn modelId="{597E81CC-189A-4331-BE53-72973F2082E0}" srcId="{A72D42C5-6EDC-4C13-9CBB-9ED9DA3D3DCF}" destId="{FDA992A4-A939-4CF3-A396-DBF22ED6660C}" srcOrd="0" destOrd="0" parTransId="{2801A443-18BB-4D26-8477-A1C028384C79}" sibTransId="{E383703A-BF86-4FA2-9AF5-7FA1D8B5C84D}"/>
    <dgm:cxn modelId="{1976D3CC-ED2B-48B4-929A-C84D7F2409DA}" srcId="{A72D42C5-6EDC-4C13-9CBB-9ED9DA3D3DCF}" destId="{6B3AEC86-0543-4C64-9276-BB9BFDD5CEF1}" srcOrd="5" destOrd="0" parTransId="{D6B2461F-ADCA-4A01-9E42-42C5CF886606}" sibTransId="{DBD40DCE-A6D9-407B-B7DA-388B0BFED6BD}"/>
    <dgm:cxn modelId="{1C03FECF-F378-4919-989F-27F7F6313F91}" type="presOf" srcId="{8437F8B9-E238-4D33-AB8E-266ADED1A847}" destId="{7DA67FF4-492E-477A-8A27-A5A9C9817EA8}" srcOrd="0" destOrd="0" presId="urn:microsoft.com/office/officeart/2005/8/layout/pList1"/>
    <dgm:cxn modelId="{553BEDF8-2AEC-4011-B8B1-270ECC9B06C7}" type="presOf" srcId="{619D9864-8578-4271-A51D-E7EC53203815}" destId="{16D88B17-EE38-43FF-88E9-8059CE5BADDD}" srcOrd="0" destOrd="0" presId="urn:microsoft.com/office/officeart/2005/8/layout/pList1"/>
    <dgm:cxn modelId="{CB867732-CBFA-4F21-8941-EF3BEDD64611}" type="presParOf" srcId="{F74F34C0-2D5F-4075-B538-A696ED487D45}" destId="{34AC42D8-2908-4471-9259-E99038A401B6}" srcOrd="0" destOrd="0" presId="urn:microsoft.com/office/officeart/2005/8/layout/pList1"/>
    <dgm:cxn modelId="{1F4717F1-0BC7-44A7-A92C-CA3BBCE7243B}" type="presParOf" srcId="{34AC42D8-2908-4471-9259-E99038A401B6}" destId="{19C4F3BF-FB3D-434C-8529-8BD0BA36F991}" srcOrd="0" destOrd="0" presId="urn:microsoft.com/office/officeart/2005/8/layout/pList1"/>
    <dgm:cxn modelId="{04CA760F-4D82-49DF-B33B-6E161E296325}" type="presParOf" srcId="{34AC42D8-2908-4471-9259-E99038A401B6}" destId="{08C7C2D4-F0D3-4B09-AC09-D46632851053}" srcOrd="1" destOrd="0" presId="urn:microsoft.com/office/officeart/2005/8/layout/pList1"/>
    <dgm:cxn modelId="{90C0610A-1ADB-430C-B617-F20C99FF9DF6}" type="presParOf" srcId="{F74F34C0-2D5F-4075-B538-A696ED487D45}" destId="{7E7272E9-2AD0-474A-A73C-0256050E32B9}" srcOrd="1" destOrd="0" presId="urn:microsoft.com/office/officeart/2005/8/layout/pList1"/>
    <dgm:cxn modelId="{047DB8CF-45BE-4A2B-A187-D886F705BD12}" type="presParOf" srcId="{F74F34C0-2D5F-4075-B538-A696ED487D45}" destId="{8F75318B-1B92-4D86-8E48-06DD18322114}" srcOrd="2" destOrd="0" presId="urn:microsoft.com/office/officeart/2005/8/layout/pList1"/>
    <dgm:cxn modelId="{AD6C580C-8ACD-4553-9A28-B9F5ADCBB957}" type="presParOf" srcId="{8F75318B-1B92-4D86-8E48-06DD18322114}" destId="{DA2D8D7C-8107-41F0-83A8-3879A9E68739}" srcOrd="0" destOrd="0" presId="urn:microsoft.com/office/officeart/2005/8/layout/pList1"/>
    <dgm:cxn modelId="{2A3F881B-F093-45E6-ABA6-80E110D90900}" type="presParOf" srcId="{8F75318B-1B92-4D86-8E48-06DD18322114}" destId="{F8FF1409-AD25-40F0-BF70-289D4B954480}" srcOrd="1" destOrd="0" presId="urn:microsoft.com/office/officeart/2005/8/layout/pList1"/>
    <dgm:cxn modelId="{5615E7ED-BC7C-4C59-8E74-7F7A22F2FF55}" type="presParOf" srcId="{F74F34C0-2D5F-4075-B538-A696ED487D45}" destId="{DF2348E2-E2D8-461B-95E8-148AD6280DFC}" srcOrd="3" destOrd="0" presId="urn:microsoft.com/office/officeart/2005/8/layout/pList1"/>
    <dgm:cxn modelId="{4B1BB336-7A8D-4C13-9C89-793E75EE0E3E}" type="presParOf" srcId="{F74F34C0-2D5F-4075-B538-A696ED487D45}" destId="{9CD1BC59-0EAD-4390-9DB9-C24FDB9DD230}" srcOrd="4" destOrd="0" presId="urn:microsoft.com/office/officeart/2005/8/layout/pList1"/>
    <dgm:cxn modelId="{F8713C93-36CA-4D03-B1B2-836A1478599E}" type="presParOf" srcId="{9CD1BC59-0EAD-4390-9DB9-C24FDB9DD230}" destId="{4589F90F-7FD8-4044-8C62-B4AFCBDA2E92}" srcOrd="0" destOrd="0" presId="urn:microsoft.com/office/officeart/2005/8/layout/pList1"/>
    <dgm:cxn modelId="{09E59449-5C30-4646-9F46-BEA91E03FCEB}" type="presParOf" srcId="{9CD1BC59-0EAD-4390-9DB9-C24FDB9DD230}" destId="{0E9F70B7-675D-4DBC-AA65-172A4B8F1F40}" srcOrd="1" destOrd="0" presId="urn:microsoft.com/office/officeart/2005/8/layout/pList1"/>
    <dgm:cxn modelId="{14DAC8E0-DA2F-4B57-83A2-2DC7D060CFFC}" type="presParOf" srcId="{F74F34C0-2D5F-4075-B538-A696ED487D45}" destId="{F43DB1F5-1596-40E7-9789-C47F2A4F0EA0}" srcOrd="5" destOrd="0" presId="urn:microsoft.com/office/officeart/2005/8/layout/pList1"/>
    <dgm:cxn modelId="{A57096AF-200B-4980-A934-A13A05ACD4A9}" type="presParOf" srcId="{F74F34C0-2D5F-4075-B538-A696ED487D45}" destId="{7482EEB1-BFCE-4B9E-957D-3115DB63F9EB}" srcOrd="6" destOrd="0" presId="urn:microsoft.com/office/officeart/2005/8/layout/pList1"/>
    <dgm:cxn modelId="{9C5B73CC-B086-40A0-AE47-61168E8C61C4}" type="presParOf" srcId="{7482EEB1-BFCE-4B9E-957D-3115DB63F9EB}" destId="{6CDBED69-416B-4D0B-BE8F-728D8B664746}" srcOrd="0" destOrd="0" presId="urn:microsoft.com/office/officeart/2005/8/layout/pList1"/>
    <dgm:cxn modelId="{C70DAD52-9C75-410C-9B7D-232E83DCE7BD}" type="presParOf" srcId="{7482EEB1-BFCE-4B9E-957D-3115DB63F9EB}" destId="{7719E6BF-573E-4CDF-BD63-200F00385432}" srcOrd="1" destOrd="0" presId="urn:microsoft.com/office/officeart/2005/8/layout/pList1"/>
    <dgm:cxn modelId="{9C3AA541-4D1A-401A-AE70-AE88C4213F80}" type="presParOf" srcId="{F74F34C0-2D5F-4075-B538-A696ED487D45}" destId="{7DA67FF4-492E-477A-8A27-A5A9C9817EA8}" srcOrd="7" destOrd="0" presId="urn:microsoft.com/office/officeart/2005/8/layout/pList1"/>
    <dgm:cxn modelId="{6859C034-7AC3-4CCD-8C5B-EF4DAFAB43F0}" type="presParOf" srcId="{F74F34C0-2D5F-4075-B538-A696ED487D45}" destId="{3FCA94A4-AE19-4FE6-8195-9BE431EFA6AB}" srcOrd="8" destOrd="0" presId="urn:microsoft.com/office/officeart/2005/8/layout/pList1"/>
    <dgm:cxn modelId="{BFF999EE-A323-4FC4-8BB1-766BED730865}" type="presParOf" srcId="{3FCA94A4-AE19-4FE6-8195-9BE431EFA6AB}" destId="{AA5748B2-9516-4FD5-96C2-4051858E9F1E}" srcOrd="0" destOrd="0" presId="urn:microsoft.com/office/officeart/2005/8/layout/pList1"/>
    <dgm:cxn modelId="{41C08330-10C5-4225-A99B-CB9887834578}" type="presParOf" srcId="{3FCA94A4-AE19-4FE6-8195-9BE431EFA6AB}" destId="{16D88B17-EE38-43FF-88E9-8059CE5BADDD}" srcOrd="1" destOrd="0" presId="urn:microsoft.com/office/officeart/2005/8/layout/pList1"/>
    <dgm:cxn modelId="{DD1176A0-C51F-4CD4-85B2-900AB1D2146C}" type="presParOf" srcId="{F74F34C0-2D5F-4075-B538-A696ED487D45}" destId="{35DC3C1A-C77D-4AFE-B833-5D5E666FB289}" srcOrd="9" destOrd="0" presId="urn:microsoft.com/office/officeart/2005/8/layout/pList1"/>
    <dgm:cxn modelId="{EE795A14-CD23-4676-B08D-C3E9B887E925}" type="presParOf" srcId="{F74F34C0-2D5F-4075-B538-A696ED487D45}" destId="{AA874801-F5A4-4DF0-9224-FA73E50A3A5D}" srcOrd="10" destOrd="0" presId="urn:microsoft.com/office/officeart/2005/8/layout/pList1"/>
    <dgm:cxn modelId="{F094A07F-AF53-4762-8309-40A0AA997F72}" type="presParOf" srcId="{AA874801-F5A4-4DF0-9224-FA73E50A3A5D}" destId="{25934C98-E3AE-41D8-AB79-1C08EEF36853}" srcOrd="0" destOrd="0" presId="urn:microsoft.com/office/officeart/2005/8/layout/pList1"/>
    <dgm:cxn modelId="{67A5FE05-6869-4794-87D2-F8F94786DF8F}" type="presParOf" srcId="{AA874801-F5A4-4DF0-9224-FA73E50A3A5D}" destId="{9E08B7D1-F6FF-4E9B-8ABA-39C55ABDCF9D}" srcOrd="1" destOrd="0" presId="urn:microsoft.com/office/officeart/2005/8/layout/pList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164D50-B6CD-4EB7-8558-B5D6060537CA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FBE873E-C34B-4FB3-9D28-458CB3E2D4D3}">
      <dgm:prSet phldrT="[Text]"/>
      <dgm:spPr/>
      <dgm:t>
        <a:bodyPr/>
        <a:lstStyle/>
        <a:p>
          <a:r>
            <a:rPr lang="de-DE" dirty="0"/>
            <a:t>Konzept in einem Wort:</a:t>
          </a:r>
        </a:p>
        <a:p>
          <a:r>
            <a:rPr lang="de-DE" b="1" dirty="0"/>
            <a:t>Kollaborative Gruppenarbeit</a:t>
          </a:r>
        </a:p>
        <a:p>
          <a:r>
            <a:rPr lang="de-DE" b="1" dirty="0"/>
            <a:t>an thematischen Wikis </a:t>
          </a:r>
        </a:p>
      </dgm:t>
    </dgm:pt>
    <dgm:pt modelId="{32117B25-FC2F-4334-86CD-20D2FE323DA2}" type="parTrans" cxnId="{0F8D2484-95C1-478D-95FA-3007E8B47440}">
      <dgm:prSet/>
      <dgm:spPr/>
      <dgm:t>
        <a:bodyPr/>
        <a:lstStyle/>
        <a:p>
          <a:endParaRPr lang="de-DE"/>
        </a:p>
      </dgm:t>
    </dgm:pt>
    <dgm:pt modelId="{7BF48015-0FD4-42F3-988C-F7AEB3C21887}" type="sibTrans" cxnId="{0F8D2484-95C1-478D-95FA-3007E8B47440}">
      <dgm:prSet/>
      <dgm:spPr/>
      <dgm:t>
        <a:bodyPr/>
        <a:lstStyle/>
        <a:p>
          <a:endParaRPr lang="de-DE"/>
        </a:p>
      </dgm:t>
    </dgm:pt>
    <dgm:pt modelId="{04C9DFB9-DAAF-4C5A-83AB-072DC585510B}">
      <dgm:prSet phldrT="[Text]"/>
      <dgm:spPr/>
      <dgm:t>
        <a:bodyPr/>
        <a:lstStyle/>
        <a:p>
          <a:pPr algn="ctr"/>
          <a:r>
            <a:rPr lang="de-DE" b="1" dirty="0"/>
            <a:t>Drei Lernphasen:</a:t>
          </a:r>
        </a:p>
        <a:p>
          <a:pPr algn="ctr"/>
          <a:r>
            <a:rPr lang="de-DE" b="0" dirty="0"/>
            <a:t>1. Gemeinsam: Worum geht es?</a:t>
          </a:r>
        </a:p>
        <a:p>
          <a:pPr algn="ctr"/>
          <a:r>
            <a:rPr lang="de-DE" b="0" dirty="0"/>
            <a:t>2. Allein und in Gruppen: Wiki-Gegenstand?</a:t>
          </a:r>
        </a:p>
        <a:p>
          <a:pPr algn="ctr"/>
          <a:r>
            <a:rPr lang="de-DE" b="0" dirty="0"/>
            <a:t>3. Gemeinsam: Wiki-Gegenstände!</a:t>
          </a:r>
        </a:p>
      </dgm:t>
    </dgm:pt>
    <dgm:pt modelId="{8E1F73DD-030A-4690-AEE7-CDFBCA7FA18A}" type="parTrans" cxnId="{6D4154DB-B9B2-4561-BE5E-4DC9F26F8DC8}">
      <dgm:prSet/>
      <dgm:spPr/>
      <dgm:t>
        <a:bodyPr/>
        <a:lstStyle/>
        <a:p>
          <a:endParaRPr lang="de-DE"/>
        </a:p>
      </dgm:t>
    </dgm:pt>
    <dgm:pt modelId="{30F6D3D7-FE5D-42C9-BDBE-9C50CBFEB724}" type="sibTrans" cxnId="{6D4154DB-B9B2-4561-BE5E-4DC9F26F8DC8}">
      <dgm:prSet/>
      <dgm:spPr/>
      <dgm:t>
        <a:bodyPr/>
        <a:lstStyle/>
        <a:p>
          <a:endParaRPr lang="de-DE"/>
        </a:p>
      </dgm:t>
    </dgm:pt>
    <dgm:pt modelId="{64E838DD-37F8-4590-83C0-BEB717625BBC}">
      <dgm:prSet phldrT="[Text]"/>
      <dgm:spPr/>
      <dgm:t>
        <a:bodyPr/>
        <a:lstStyle/>
        <a:p>
          <a:br>
            <a:rPr lang="de-DE" dirty="0"/>
          </a:br>
          <a:r>
            <a:rPr lang="de-DE" b="1" dirty="0"/>
            <a:t>2017 – 2017/18 – 2018/19 – 2020</a:t>
          </a:r>
        </a:p>
        <a:p>
          <a:r>
            <a:rPr lang="de-DE" dirty="0"/>
            <a:t>Heldinnen 1835</a:t>
          </a:r>
        </a:p>
        <a:p>
          <a:r>
            <a:rPr lang="de-DE" dirty="0"/>
            <a:t>Rainald Goetz. Jugend. Schriften</a:t>
          </a:r>
        </a:p>
        <a:p>
          <a:r>
            <a:rPr lang="de-DE" dirty="0"/>
            <a:t>"Das Leben der Studenten" um 1900</a:t>
          </a:r>
        </a:p>
        <a:p>
          <a:r>
            <a:rPr lang="de-DE" dirty="0"/>
            <a:t>Bildung durch Romane: Moritz, Goethe, Walser</a:t>
          </a:r>
        </a:p>
      </dgm:t>
    </dgm:pt>
    <dgm:pt modelId="{6AA574B5-2B1E-4040-9C43-A5846FA3AD63}" type="parTrans" cxnId="{04E08E0F-37D1-4340-BA6C-63C63E0BC210}">
      <dgm:prSet/>
      <dgm:spPr/>
      <dgm:t>
        <a:bodyPr/>
        <a:lstStyle/>
        <a:p>
          <a:endParaRPr lang="de-DE"/>
        </a:p>
      </dgm:t>
    </dgm:pt>
    <dgm:pt modelId="{77912FE7-2DF7-484A-A771-81FBF3DAA62D}" type="sibTrans" cxnId="{04E08E0F-37D1-4340-BA6C-63C63E0BC210}">
      <dgm:prSet/>
      <dgm:spPr/>
      <dgm:t>
        <a:bodyPr/>
        <a:lstStyle/>
        <a:p>
          <a:endParaRPr lang="de-DE"/>
        </a:p>
      </dgm:t>
    </dgm:pt>
    <dgm:pt modelId="{B30AE35E-333B-42F9-BFE8-69E3650218B0}">
      <dgm:prSet/>
      <dgm:spPr/>
      <dgm:t>
        <a:bodyPr/>
        <a:lstStyle/>
        <a:p>
          <a:r>
            <a:rPr lang="de-DE" b="1" dirty="0"/>
            <a:t>Wiki-Unterteilungen</a:t>
          </a:r>
          <a:r>
            <a:rPr lang="de-DE" dirty="0"/>
            <a:t> sind vorgegeben:</a:t>
          </a:r>
        </a:p>
        <a:p>
          <a:r>
            <a:rPr lang="de-DE" dirty="0"/>
            <a:t>Wichtigste Kontexte</a:t>
          </a:r>
        </a:p>
        <a:p>
          <a:r>
            <a:rPr lang="de-DE" dirty="0"/>
            <a:t>Wichtigste Textstellen</a:t>
          </a:r>
        </a:p>
        <a:p>
          <a:r>
            <a:rPr lang="de-DE" dirty="0"/>
            <a:t>Wichtigste Thesen</a:t>
          </a:r>
        </a:p>
        <a:p>
          <a:r>
            <a:rPr lang="de-DE" dirty="0"/>
            <a:t>Ideen für Aufgaben</a:t>
          </a:r>
        </a:p>
        <a:p>
          <a:r>
            <a:rPr lang="de-DE" dirty="0"/>
            <a:t>Bibliographie</a:t>
          </a:r>
          <a:endParaRPr lang="de-DE" b="0" dirty="0"/>
        </a:p>
      </dgm:t>
    </dgm:pt>
    <dgm:pt modelId="{931D3C78-F232-40E3-A745-52B01A70E962}" type="parTrans" cxnId="{3073924D-A3CC-4B1E-8DF5-AA9572EBB328}">
      <dgm:prSet/>
      <dgm:spPr/>
      <dgm:t>
        <a:bodyPr/>
        <a:lstStyle/>
        <a:p>
          <a:endParaRPr lang="de-DE"/>
        </a:p>
      </dgm:t>
    </dgm:pt>
    <dgm:pt modelId="{3B81F69D-E850-438A-ABBD-714E0BC4EB2B}" type="sibTrans" cxnId="{3073924D-A3CC-4B1E-8DF5-AA9572EBB328}">
      <dgm:prSet/>
      <dgm:spPr/>
      <dgm:t>
        <a:bodyPr/>
        <a:lstStyle/>
        <a:p>
          <a:endParaRPr lang="de-DE"/>
        </a:p>
      </dgm:t>
    </dgm:pt>
    <dgm:pt modelId="{B206FE07-06C4-476D-BE51-0F14141BFB84}">
      <dgm:prSet/>
      <dgm:spPr/>
      <dgm:t>
        <a:bodyPr/>
        <a:lstStyle/>
        <a:p>
          <a:r>
            <a:rPr lang="de-DE" b="1" dirty="0"/>
            <a:t>Ergebnisse</a:t>
          </a:r>
          <a:r>
            <a:rPr lang="de-DE" dirty="0"/>
            <a:t> der Gruppenarbeit</a:t>
          </a:r>
        </a:p>
        <a:p>
          <a:r>
            <a:rPr lang="de-DE" dirty="0"/>
            <a:t>im Lern-Wiki sind</a:t>
          </a:r>
        </a:p>
        <a:p>
          <a:r>
            <a:rPr lang="de-DE" b="1" dirty="0"/>
            <a:t>transparent, nachhaltig und gut nutzbar</a:t>
          </a:r>
        </a:p>
        <a:p>
          <a:r>
            <a:rPr lang="de-DE" dirty="0"/>
            <a:t>für Hausarbeiten und mündliche Prüfungen</a:t>
          </a:r>
        </a:p>
      </dgm:t>
    </dgm:pt>
    <dgm:pt modelId="{15E00C6D-0EC1-489B-94FE-D432D2E2F7F3}" type="parTrans" cxnId="{BF7EB164-B154-4A1E-BF09-CF3222998481}">
      <dgm:prSet/>
      <dgm:spPr/>
      <dgm:t>
        <a:bodyPr/>
        <a:lstStyle/>
        <a:p>
          <a:endParaRPr lang="de-DE"/>
        </a:p>
      </dgm:t>
    </dgm:pt>
    <dgm:pt modelId="{5F1F6415-F0BA-46CB-AC26-FD32CB6D11C4}" type="sibTrans" cxnId="{BF7EB164-B154-4A1E-BF09-CF3222998481}">
      <dgm:prSet/>
      <dgm:spPr/>
      <dgm:t>
        <a:bodyPr/>
        <a:lstStyle/>
        <a:p>
          <a:endParaRPr lang="de-DE"/>
        </a:p>
      </dgm:t>
    </dgm:pt>
    <dgm:pt modelId="{6D726C8F-9306-4540-A66F-ACC516005221}">
      <dgm:prSet/>
      <dgm:spPr/>
      <dgm:t>
        <a:bodyPr/>
        <a:lstStyle/>
        <a:p>
          <a:r>
            <a:rPr lang="de-DE" dirty="0"/>
            <a:t>Zusätzlich:</a:t>
          </a:r>
          <a:br>
            <a:rPr lang="de-DE" dirty="0"/>
          </a:br>
          <a:r>
            <a:rPr lang="de-DE" b="1" dirty="0"/>
            <a:t>Sitzungsvor(und nach-)</a:t>
          </a:r>
          <a:r>
            <a:rPr lang="de-DE" b="1" dirty="0" err="1"/>
            <a:t>bereitung</a:t>
          </a:r>
          <a:r>
            <a:rPr lang="de-DE" b="1" dirty="0"/>
            <a:t> mit digitaler Unterstützung</a:t>
          </a:r>
        </a:p>
      </dgm:t>
    </dgm:pt>
    <dgm:pt modelId="{8281F5C1-2EAE-4DF8-986E-ADCF59709D27}" type="parTrans" cxnId="{38DD4C57-12D0-4E97-8775-D3A2E9F6D910}">
      <dgm:prSet/>
      <dgm:spPr/>
      <dgm:t>
        <a:bodyPr/>
        <a:lstStyle/>
        <a:p>
          <a:endParaRPr lang="de-DE"/>
        </a:p>
      </dgm:t>
    </dgm:pt>
    <dgm:pt modelId="{54AAC6CD-2106-4783-B672-E6A7A3B0B80C}" type="sibTrans" cxnId="{38DD4C57-12D0-4E97-8775-D3A2E9F6D910}">
      <dgm:prSet/>
      <dgm:spPr/>
      <dgm:t>
        <a:bodyPr/>
        <a:lstStyle/>
        <a:p>
          <a:endParaRPr lang="de-DE"/>
        </a:p>
      </dgm:t>
    </dgm:pt>
    <dgm:pt modelId="{5DFE2AA1-8FC2-404A-BECC-A573DA8F18F0}" type="pres">
      <dgm:prSet presAssocID="{81164D50-B6CD-4EB7-8558-B5D6060537CA}" presName="diagram" presStyleCnt="0">
        <dgm:presLayoutVars>
          <dgm:dir/>
          <dgm:resizeHandles val="exact"/>
        </dgm:presLayoutVars>
      </dgm:prSet>
      <dgm:spPr/>
    </dgm:pt>
    <dgm:pt modelId="{FD48399D-9ECB-4291-941F-C2F6ADA0A065}" type="pres">
      <dgm:prSet presAssocID="{DFBE873E-C34B-4FB3-9D28-458CB3E2D4D3}" presName="node" presStyleLbl="node1" presStyleIdx="0" presStyleCnt="6">
        <dgm:presLayoutVars>
          <dgm:bulletEnabled val="1"/>
        </dgm:presLayoutVars>
      </dgm:prSet>
      <dgm:spPr/>
    </dgm:pt>
    <dgm:pt modelId="{3570B8DA-77EC-429F-8C29-9AC03629980E}" type="pres">
      <dgm:prSet presAssocID="{7BF48015-0FD4-42F3-988C-F7AEB3C21887}" presName="sibTrans" presStyleCnt="0"/>
      <dgm:spPr/>
    </dgm:pt>
    <dgm:pt modelId="{0480EC70-6A8B-40AD-88FA-D212C7E540C9}" type="pres">
      <dgm:prSet presAssocID="{04C9DFB9-DAAF-4C5A-83AB-072DC585510B}" presName="node" presStyleLbl="node1" presStyleIdx="1" presStyleCnt="6">
        <dgm:presLayoutVars>
          <dgm:bulletEnabled val="1"/>
        </dgm:presLayoutVars>
      </dgm:prSet>
      <dgm:spPr/>
    </dgm:pt>
    <dgm:pt modelId="{5773F596-F591-4520-864A-9F4C676C38BF}" type="pres">
      <dgm:prSet presAssocID="{30F6D3D7-FE5D-42C9-BDBE-9C50CBFEB724}" presName="sibTrans" presStyleCnt="0"/>
      <dgm:spPr/>
    </dgm:pt>
    <dgm:pt modelId="{A2750504-CAED-4383-9FAF-835BB1B10B1A}" type="pres">
      <dgm:prSet presAssocID="{64E838DD-37F8-4590-83C0-BEB717625BBC}" presName="node" presStyleLbl="node1" presStyleIdx="2" presStyleCnt="6">
        <dgm:presLayoutVars>
          <dgm:bulletEnabled val="1"/>
        </dgm:presLayoutVars>
      </dgm:prSet>
      <dgm:spPr/>
    </dgm:pt>
    <dgm:pt modelId="{5AD1CAA8-14BE-402A-BDC9-8E903D2FBB11}" type="pres">
      <dgm:prSet presAssocID="{77912FE7-2DF7-484A-A771-81FBF3DAA62D}" presName="sibTrans" presStyleCnt="0"/>
      <dgm:spPr/>
    </dgm:pt>
    <dgm:pt modelId="{43519CA8-C0CC-4F04-AEC2-E2D848493FF2}" type="pres">
      <dgm:prSet presAssocID="{B30AE35E-333B-42F9-BFE8-69E3650218B0}" presName="node" presStyleLbl="node1" presStyleIdx="3" presStyleCnt="6">
        <dgm:presLayoutVars>
          <dgm:bulletEnabled val="1"/>
        </dgm:presLayoutVars>
      </dgm:prSet>
      <dgm:spPr/>
    </dgm:pt>
    <dgm:pt modelId="{3746173B-0B1F-4891-8C62-A19BE356E1C9}" type="pres">
      <dgm:prSet presAssocID="{3B81F69D-E850-438A-ABBD-714E0BC4EB2B}" presName="sibTrans" presStyleCnt="0"/>
      <dgm:spPr/>
    </dgm:pt>
    <dgm:pt modelId="{D20307C0-3442-44DD-B15D-C05F64F5B37C}" type="pres">
      <dgm:prSet presAssocID="{B206FE07-06C4-476D-BE51-0F14141BFB84}" presName="node" presStyleLbl="node1" presStyleIdx="4" presStyleCnt="6">
        <dgm:presLayoutVars>
          <dgm:bulletEnabled val="1"/>
        </dgm:presLayoutVars>
      </dgm:prSet>
      <dgm:spPr/>
    </dgm:pt>
    <dgm:pt modelId="{C7D10245-7788-45C5-9259-2D5419B117A5}" type="pres">
      <dgm:prSet presAssocID="{5F1F6415-F0BA-46CB-AC26-FD32CB6D11C4}" presName="sibTrans" presStyleCnt="0"/>
      <dgm:spPr/>
    </dgm:pt>
    <dgm:pt modelId="{BCB53686-2397-48AD-93D1-479C3FCFAF81}" type="pres">
      <dgm:prSet presAssocID="{6D726C8F-9306-4540-A66F-ACC516005221}" presName="node" presStyleLbl="node1" presStyleIdx="5" presStyleCnt="6">
        <dgm:presLayoutVars>
          <dgm:bulletEnabled val="1"/>
        </dgm:presLayoutVars>
      </dgm:prSet>
      <dgm:spPr/>
    </dgm:pt>
  </dgm:ptLst>
  <dgm:cxnLst>
    <dgm:cxn modelId="{7A85C10D-A5F1-4C48-8C45-E83CF02B6EDD}" type="presOf" srcId="{64E838DD-37F8-4590-83C0-BEB717625BBC}" destId="{A2750504-CAED-4383-9FAF-835BB1B10B1A}" srcOrd="0" destOrd="0" presId="urn:microsoft.com/office/officeart/2005/8/layout/default"/>
    <dgm:cxn modelId="{04E08E0F-37D1-4340-BA6C-63C63E0BC210}" srcId="{81164D50-B6CD-4EB7-8558-B5D6060537CA}" destId="{64E838DD-37F8-4590-83C0-BEB717625BBC}" srcOrd="2" destOrd="0" parTransId="{6AA574B5-2B1E-4040-9C43-A5846FA3AD63}" sibTransId="{77912FE7-2DF7-484A-A771-81FBF3DAA62D}"/>
    <dgm:cxn modelId="{6229121C-8F14-440F-BFA4-1EBCF45F1D61}" type="presOf" srcId="{B30AE35E-333B-42F9-BFE8-69E3650218B0}" destId="{43519CA8-C0CC-4F04-AEC2-E2D848493FF2}" srcOrd="0" destOrd="0" presId="urn:microsoft.com/office/officeart/2005/8/layout/default"/>
    <dgm:cxn modelId="{2B16321C-F4A7-4793-BA45-C06E24F2BE19}" type="presOf" srcId="{81164D50-B6CD-4EB7-8558-B5D6060537CA}" destId="{5DFE2AA1-8FC2-404A-BECC-A573DA8F18F0}" srcOrd="0" destOrd="0" presId="urn:microsoft.com/office/officeart/2005/8/layout/default"/>
    <dgm:cxn modelId="{FF411B3A-0584-4BB7-802A-0B85ACA7F0DD}" type="presOf" srcId="{B206FE07-06C4-476D-BE51-0F14141BFB84}" destId="{D20307C0-3442-44DD-B15D-C05F64F5B37C}" srcOrd="0" destOrd="0" presId="urn:microsoft.com/office/officeart/2005/8/layout/default"/>
    <dgm:cxn modelId="{BF7EB164-B154-4A1E-BF09-CF3222998481}" srcId="{81164D50-B6CD-4EB7-8558-B5D6060537CA}" destId="{B206FE07-06C4-476D-BE51-0F14141BFB84}" srcOrd="4" destOrd="0" parTransId="{15E00C6D-0EC1-489B-94FE-D432D2E2F7F3}" sibTransId="{5F1F6415-F0BA-46CB-AC26-FD32CB6D11C4}"/>
    <dgm:cxn modelId="{3073924D-A3CC-4B1E-8DF5-AA9572EBB328}" srcId="{81164D50-B6CD-4EB7-8558-B5D6060537CA}" destId="{B30AE35E-333B-42F9-BFE8-69E3650218B0}" srcOrd="3" destOrd="0" parTransId="{931D3C78-F232-40E3-A745-52B01A70E962}" sibTransId="{3B81F69D-E850-438A-ABBD-714E0BC4EB2B}"/>
    <dgm:cxn modelId="{38DD4C57-12D0-4E97-8775-D3A2E9F6D910}" srcId="{81164D50-B6CD-4EB7-8558-B5D6060537CA}" destId="{6D726C8F-9306-4540-A66F-ACC516005221}" srcOrd="5" destOrd="0" parTransId="{8281F5C1-2EAE-4DF8-986E-ADCF59709D27}" sibTransId="{54AAC6CD-2106-4783-B672-E6A7A3B0B80C}"/>
    <dgm:cxn modelId="{0F8D2484-95C1-478D-95FA-3007E8B47440}" srcId="{81164D50-B6CD-4EB7-8558-B5D6060537CA}" destId="{DFBE873E-C34B-4FB3-9D28-458CB3E2D4D3}" srcOrd="0" destOrd="0" parTransId="{32117B25-FC2F-4334-86CD-20D2FE323DA2}" sibTransId="{7BF48015-0FD4-42F3-988C-F7AEB3C21887}"/>
    <dgm:cxn modelId="{1E0878BC-7A2D-4A07-B81D-8919D1343E6F}" type="presOf" srcId="{6D726C8F-9306-4540-A66F-ACC516005221}" destId="{BCB53686-2397-48AD-93D1-479C3FCFAF81}" srcOrd="0" destOrd="0" presId="urn:microsoft.com/office/officeart/2005/8/layout/default"/>
    <dgm:cxn modelId="{4904A8CA-0DC3-422F-B97E-F562E39E90C9}" type="presOf" srcId="{DFBE873E-C34B-4FB3-9D28-458CB3E2D4D3}" destId="{FD48399D-9ECB-4291-941F-C2F6ADA0A065}" srcOrd="0" destOrd="0" presId="urn:microsoft.com/office/officeart/2005/8/layout/default"/>
    <dgm:cxn modelId="{6D4154DB-B9B2-4561-BE5E-4DC9F26F8DC8}" srcId="{81164D50-B6CD-4EB7-8558-B5D6060537CA}" destId="{04C9DFB9-DAAF-4C5A-83AB-072DC585510B}" srcOrd="1" destOrd="0" parTransId="{8E1F73DD-030A-4690-AEE7-CDFBCA7FA18A}" sibTransId="{30F6D3D7-FE5D-42C9-BDBE-9C50CBFEB724}"/>
    <dgm:cxn modelId="{04EDBFFD-98FA-4F8E-B393-E16FD29F3464}" type="presOf" srcId="{04C9DFB9-DAAF-4C5A-83AB-072DC585510B}" destId="{0480EC70-6A8B-40AD-88FA-D212C7E540C9}" srcOrd="0" destOrd="0" presId="urn:microsoft.com/office/officeart/2005/8/layout/default"/>
    <dgm:cxn modelId="{E0967B7A-65EB-4E9C-99A8-3F2CDB4566DB}" type="presParOf" srcId="{5DFE2AA1-8FC2-404A-BECC-A573DA8F18F0}" destId="{FD48399D-9ECB-4291-941F-C2F6ADA0A065}" srcOrd="0" destOrd="0" presId="urn:microsoft.com/office/officeart/2005/8/layout/default"/>
    <dgm:cxn modelId="{549CB808-DDD8-469E-B30B-4F80EA95A656}" type="presParOf" srcId="{5DFE2AA1-8FC2-404A-BECC-A573DA8F18F0}" destId="{3570B8DA-77EC-429F-8C29-9AC03629980E}" srcOrd="1" destOrd="0" presId="urn:microsoft.com/office/officeart/2005/8/layout/default"/>
    <dgm:cxn modelId="{293E94ED-5DCE-427C-9D46-DDA5C72849EF}" type="presParOf" srcId="{5DFE2AA1-8FC2-404A-BECC-A573DA8F18F0}" destId="{0480EC70-6A8B-40AD-88FA-D212C7E540C9}" srcOrd="2" destOrd="0" presId="urn:microsoft.com/office/officeart/2005/8/layout/default"/>
    <dgm:cxn modelId="{3BEB150B-726C-473A-80D7-8D26F7F09CE4}" type="presParOf" srcId="{5DFE2AA1-8FC2-404A-BECC-A573DA8F18F0}" destId="{5773F596-F591-4520-864A-9F4C676C38BF}" srcOrd="3" destOrd="0" presId="urn:microsoft.com/office/officeart/2005/8/layout/default"/>
    <dgm:cxn modelId="{ADDF3865-7337-4A11-B093-E6E87E9E443E}" type="presParOf" srcId="{5DFE2AA1-8FC2-404A-BECC-A573DA8F18F0}" destId="{A2750504-CAED-4383-9FAF-835BB1B10B1A}" srcOrd="4" destOrd="0" presId="urn:microsoft.com/office/officeart/2005/8/layout/default"/>
    <dgm:cxn modelId="{74BC7ED6-6103-421E-BCF9-E6D83757F034}" type="presParOf" srcId="{5DFE2AA1-8FC2-404A-BECC-A573DA8F18F0}" destId="{5AD1CAA8-14BE-402A-BDC9-8E903D2FBB11}" srcOrd="5" destOrd="0" presId="urn:microsoft.com/office/officeart/2005/8/layout/default"/>
    <dgm:cxn modelId="{0641B49C-BC30-4342-89A7-76813937D3E2}" type="presParOf" srcId="{5DFE2AA1-8FC2-404A-BECC-A573DA8F18F0}" destId="{43519CA8-C0CC-4F04-AEC2-E2D848493FF2}" srcOrd="6" destOrd="0" presId="urn:microsoft.com/office/officeart/2005/8/layout/default"/>
    <dgm:cxn modelId="{FFAFC740-3638-48D1-8600-063AFDD62FC9}" type="presParOf" srcId="{5DFE2AA1-8FC2-404A-BECC-A573DA8F18F0}" destId="{3746173B-0B1F-4891-8C62-A19BE356E1C9}" srcOrd="7" destOrd="0" presId="urn:microsoft.com/office/officeart/2005/8/layout/default"/>
    <dgm:cxn modelId="{E175EA79-A7A5-4DD4-B45D-602CC9CDE161}" type="presParOf" srcId="{5DFE2AA1-8FC2-404A-BECC-A573DA8F18F0}" destId="{D20307C0-3442-44DD-B15D-C05F64F5B37C}" srcOrd="8" destOrd="0" presId="urn:microsoft.com/office/officeart/2005/8/layout/default"/>
    <dgm:cxn modelId="{C0A252F9-A5E3-4FC1-B3C4-99CE6C700915}" type="presParOf" srcId="{5DFE2AA1-8FC2-404A-BECC-A573DA8F18F0}" destId="{C7D10245-7788-45C5-9259-2D5419B117A5}" srcOrd="9" destOrd="0" presId="urn:microsoft.com/office/officeart/2005/8/layout/default"/>
    <dgm:cxn modelId="{B261406C-A7A3-411E-99D9-FE42D193D049}" type="presParOf" srcId="{5DFE2AA1-8FC2-404A-BECC-A573DA8F18F0}" destId="{BCB53686-2397-48AD-93D1-479C3FCFAF81}" srcOrd="10" destOrd="0" presId="urn:microsoft.com/office/officeart/2005/8/layout/default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164D50-B6CD-4EB7-8558-B5D6060537CA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FBE873E-C34B-4FB3-9D28-458CB3E2D4D3}">
      <dgm:prSet phldrT="[Text]" custT="1"/>
      <dgm:spPr/>
      <dgm:t>
        <a:bodyPr/>
        <a:lstStyle/>
        <a:p>
          <a:r>
            <a:rPr lang="de-DE" sz="4800" dirty="0"/>
            <a:t>Kontrolle</a:t>
          </a:r>
        </a:p>
        <a:p>
          <a:r>
            <a:rPr lang="de-DE" sz="2400" dirty="0"/>
            <a:t>Bad Practice: Keine Kontrolle der Gruppenvorarbeit</a:t>
          </a:r>
        </a:p>
        <a:p>
          <a:r>
            <a:rPr lang="de-DE" sz="2400" i="1" dirty="0"/>
            <a:t>Innerer Schweinehund</a:t>
          </a:r>
        </a:p>
      </dgm:t>
    </dgm:pt>
    <dgm:pt modelId="{32117B25-FC2F-4334-86CD-20D2FE323DA2}" type="parTrans" cxnId="{0F8D2484-95C1-478D-95FA-3007E8B47440}">
      <dgm:prSet/>
      <dgm:spPr/>
      <dgm:t>
        <a:bodyPr/>
        <a:lstStyle/>
        <a:p>
          <a:endParaRPr lang="de-DE"/>
        </a:p>
      </dgm:t>
    </dgm:pt>
    <dgm:pt modelId="{7BF48015-0FD4-42F3-988C-F7AEB3C21887}" type="sibTrans" cxnId="{0F8D2484-95C1-478D-95FA-3007E8B47440}">
      <dgm:prSet/>
      <dgm:spPr/>
      <dgm:t>
        <a:bodyPr/>
        <a:lstStyle/>
        <a:p>
          <a:endParaRPr lang="de-DE"/>
        </a:p>
      </dgm:t>
    </dgm:pt>
    <dgm:pt modelId="{04C9DFB9-DAAF-4C5A-83AB-072DC585510B}">
      <dgm:prSet phldrT="[Text]" custT="1"/>
      <dgm:spPr/>
      <dgm:t>
        <a:bodyPr/>
        <a:lstStyle/>
        <a:p>
          <a:r>
            <a:rPr lang="de-DE" sz="4800" dirty="0"/>
            <a:t>Rhythmus</a:t>
          </a:r>
        </a:p>
        <a:p>
          <a:r>
            <a:rPr lang="de-DE" sz="2400" b="0" dirty="0"/>
            <a:t>Wöchentlicher Rhythmus kein Naturgesetz</a:t>
          </a:r>
        </a:p>
        <a:p>
          <a:r>
            <a:rPr lang="de-DE" sz="2400" b="0" dirty="0"/>
            <a:t>Rhythmen der Vorlesungszeit</a:t>
          </a:r>
        </a:p>
      </dgm:t>
    </dgm:pt>
    <dgm:pt modelId="{8E1F73DD-030A-4690-AEE7-CDFBCA7FA18A}" type="parTrans" cxnId="{6D4154DB-B9B2-4561-BE5E-4DC9F26F8DC8}">
      <dgm:prSet/>
      <dgm:spPr/>
      <dgm:t>
        <a:bodyPr/>
        <a:lstStyle/>
        <a:p>
          <a:endParaRPr lang="de-DE"/>
        </a:p>
      </dgm:t>
    </dgm:pt>
    <dgm:pt modelId="{30F6D3D7-FE5D-42C9-BDBE-9C50CBFEB724}" type="sibTrans" cxnId="{6D4154DB-B9B2-4561-BE5E-4DC9F26F8DC8}">
      <dgm:prSet/>
      <dgm:spPr/>
      <dgm:t>
        <a:bodyPr/>
        <a:lstStyle/>
        <a:p>
          <a:endParaRPr lang="de-DE"/>
        </a:p>
      </dgm:t>
    </dgm:pt>
    <dgm:pt modelId="{64E838DD-37F8-4590-83C0-BEB717625BBC}">
      <dgm:prSet phldrT="[Text]" custT="1"/>
      <dgm:spPr/>
      <dgm:t>
        <a:bodyPr/>
        <a:lstStyle/>
        <a:p>
          <a:r>
            <a:rPr lang="de-DE" sz="4800" dirty="0"/>
            <a:t>Zeit</a:t>
          </a:r>
        </a:p>
        <a:p>
          <a:r>
            <a:rPr lang="de-DE" sz="2400" dirty="0"/>
            <a:t>Zeit zur Aufgabenbearbeitung?</a:t>
          </a:r>
        </a:p>
        <a:p>
          <a:r>
            <a:rPr lang="de-DE" sz="2400" dirty="0"/>
            <a:t>Zeit zur Kontrolle, für Ab-sprachen und Kollaborationen</a:t>
          </a:r>
        </a:p>
      </dgm:t>
    </dgm:pt>
    <dgm:pt modelId="{6AA574B5-2B1E-4040-9C43-A5846FA3AD63}" type="parTrans" cxnId="{04E08E0F-37D1-4340-BA6C-63C63E0BC210}">
      <dgm:prSet/>
      <dgm:spPr/>
      <dgm:t>
        <a:bodyPr/>
        <a:lstStyle/>
        <a:p>
          <a:endParaRPr lang="de-DE"/>
        </a:p>
      </dgm:t>
    </dgm:pt>
    <dgm:pt modelId="{77912FE7-2DF7-484A-A771-81FBF3DAA62D}" type="sibTrans" cxnId="{04E08E0F-37D1-4340-BA6C-63C63E0BC210}">
      <dgm:prSet/>
      <dgm:spPr/>
      <dgm:t>
        <a:bodyPr/>
        <a:lstStyle/>
        <a:p>
          <a:endParaRPr lang="de-DE"/>
        </a:p>
      </dgm:t>
    </dgm:pt>
    <dgm:pt modelId="{B30AE35E-333B-42F9-BFE8-69E3650218B0}">
      <dgm:prSet custT="1"/>
      <dgm:spPr/>
      <dgm:t>
        <a:bodyPr/>
        <a:lstStyle/>
        <a:p>
          <a:r>
            <a:rPr lang="de-DE" sz="4800" dirty="0"/>
            <a:t>Inhalt</a:t>
          </a:r>
        </a:p>
        <a:p>
          <a:r>
            <a:rPr lang="de-DE" sz="2400" dirty="0"/>
            <a:t>Schlüssigkeit</a:t>
          </a:r>
        </a:p>
        <a:p>
          <a:r>
            <a:rPr lang="de-DE" sz="2400" dirty="0"/>
            <a:t>Lassen sich Lehr-/Lernziele bzw. –</a:t>
          </a:r>
          <a:r>
            <a:rPr lang="de-DE" sz="2400" dirty="0" err="1"/>
            <a:t>etappen</a:t>
          </a:r>
          <a:r>
            <a:rPr lang="de-DE" sz="2400" dirty="0"/>
            <a:t> erreichen?</a:t>
          </a:r>
        </a:p>
      </dgm:t>
    </dgm:pt>
    <dgm:pt modelId="{931D3C78-F232-40E3-A745-52B01A70E962}" type="parTrans" cxnId="{3073924D-A3CC-4B1E-8DF5-AA9572EBB328}">
      <dgm:prSet/>
      <dgm:spPr/>
      <dgm:t>
        <a:bodyPr/>
        <a:lstStyle/>
        <a:p>
          <a:endParaRPr lang="de-DE"/>
        </a:p>
      </dgm:t>
    </dgm:pt>
    <dgm:pt modelId="{3B81F69D-E850-438A-ABBD-714E0BC4EB2B}" type="sibTrans" cxnId="{3073924D-A3CC-4B1E-8DF5-AA9572EBB328}">
      <dgm:prSet/>
      <dgm:spPr/>
      <dgm:t>
        <a:bodyPr/>
        <a:lstStyle/>
        <a:p>
          <a:endParaRPr lang="de-DE"/>
        </a:p>
      </dgm:t>
    </dgm:pt>
    <dgm:pt modelId="{5DFE2AA1-8FC2-404A-BECC-A573DA8F18F0}" type="pres">
      <dgm:prSet presAssocID="{81164D50-B6CD-4EB7-8558-B5D6060537CA}" presName="diagram" presStyleCnt="0">
        <dgm:presLayoutVars>
          <dgm:dir/>
          <dgm:resizeHandles val="exact"/>
        </dgm:presLayoutVars>
      </dgm:prSet>
      <dgm:spPr/>
    </dgm:pt>
    <dgm:pt modelId="{FD48399D-9ECB-4291-941F-C2F6ADA0A065}" type="pres">
      <dgm:prSet presAssocID="{DFBE873E-C34B-4FB3-9D28-458CB3E2D4D3}" presName="node" presStyleLbl="node1" presStyleIdx="0" presStyleCnt="4">
        <dgm:presLayoutVars>
          <dgm:bulletEnabled val="1"/>
        </dgm:presLayoutVars>
      </dgm:prSet>
      <dgm:spPr/>
    </dgm:pt>
    <dgm:pt modelId="{3570B8DA-77EC-429F-8C29-9AC03629980E}" type="pres">
      <dgm:prSet presAssocID="{7BF48015-0FD4-42F3-988C-F7AEB3C21887}" presName="sibTrans" presStyleCnt="0"/>
      <dgm:spPr/>
    </dgm:pt>
    <dgm:pt modelId="{0480EC70-6A8B-40AD-88FA-D212C7E540C9}" type="pres">
      <dgm:prSet presAssocID="{04C9DFB9-DAAF-4C5A-83AB-072DC585510B}" presName="node" presStyleLbl="node1" presStyleIdx="1" presStyleCnt="4">
        <dgm:presLayoutVars>
          <dgm:bulletEnabled val="1"/>
        </dgm:presLayoutVars>
      </dgm:prSet>
      <dgm:spPr/>
    </dgm:pt>
    <dgm:pt modelId="{5773F596-F591-4520-864A-9F4C676C38BF}" type="pres">
      <dgm:prSet presAssocID="{30F6D3D7-FE5D-42C9-BDBE-9C50CBFEB724}" presName="sibTrans" presStyleCnt="0"/>
      <dgm:spPr/>
    </dgm:pt>
    <dgm:pt modelId="{A2750504-CAED-4383-9FAF-835BB1B10B1A}" type="pres">
      <dgm:prSet presAssocID="{64E838DD-37F8-4590-83C0-BEB717625BBC}" presName="node" presStyleLbl="node1" presStyleIdx="2" presStyleCnt="4">
        <dgm:presLayoutVars>
          <dgm:bulletEnabled val="1"/>
        </dgm:presLayoutVars>
      </dgm:prSet>
      <dgm:spPr/>
    </dgm:pt>
    <dgm:pt modelId="{5AD1CAA8-14BE-402A-BDC9-8E903D2FBB11}" type="pres">
      <dgm:prSet presAssocID="{77912FE7-2DF7-484A-A771-81FBF3DAA62D}" presName="sibTrans" presStyleCnt="0"/>
      <dgm:spPr/>
    </dgm:pt>
    <dgm:pt modelId="{43519CA8-C0CC-4F04-AEC2-E2D848493FF2}" type="pres">
      <dgm:prSet presAssocID="{B30AE35E-333B-42F9-BFE8-69E3650218B0}" presName="node" presStyleLbl="node1" presStyleIdx="3" presStyleCnt="4">
        <dgm:presLayoutVars>
          <dgm:bulletEnabled val="1"/>
        </dgm:presLayoutVars>
      </dgm:prSet>
      <dgm:spPr/>
    </dgm:pt>
  </dgm:ptLst>
  <dgm:cxnLst>
    <dgm:cxn modelId="{7A85C10D-A5F1-4C48-8C45-E83CF02B6EDD}" type="presOf" srcId="{64E838DD-37F8-4590-83C0-BEB717625BBC}" destId="{A2750504-CAED-4383-9FAF-835BB1B10B1A}" srcOrd="0" destOrd="0" presId="urn:microsoft.com/office/officeart/2005/8/layout/default"/>
    <dgm:cxn modelId="{04E08E0F-37D1-4340-BA6C-63C63E0BC210}" srcId="{81164D50-B6CD-4EB7-8558-B5D6060537CA}" destId="{64E838DD-37F8-4590-83C0-BEB717625BBC}" srcOrd="2" destOrd="0" parTransId="{6AA574B5-2B1E-4040-9C43-A5846FA3AD63}" sibTransId="{77912FE7-2DF7-484A-A771-81FBF3DAA62D}"/>
    <dgm:cxn modelId="{6229121C-8F14-440F-BFA4-1EBCF45F1D61}" type="presOf" srcId="{B30AE35E-333B-42F9-BFE8-69E3650218B0}" destId="{43519CA8-C0CC-4F04-AEC2-E2D848493FF2}" srcOrd="0" destOrd="0" presId="urn:microsoft.com/office/officeart/2005/8/layout/default"/>
    <dgm:cxn modelId="{2B16321C-F4A7-4793-BA45-C06E24F2BE19}" type="presOf" srcId="{81164D50-B6CD-4EB7-8558-B5D6060537CA}" destId="{5DFE2AA1-8FC2-404A-BECC-A573DA8F18F0}" srcOrd="0" destOrd="0" presId="urn:microsoft.com/office/officeart/2005/8/layout/default"/>
    <dgm:cxn modelId="{3073924D-A3CC-4B1E-8DF5-AA9572EBB328}" srcId="{81164D50-B6CD-4EB7-8558-B5D6060537CA}" destId="{B30AE35E-333B-42F9-BFE8-69E3650218B0}" srcOrd="3" destOrd="0" parTransId="{931D3C78-F232-40E3-A745-52B01A70E962}" sibTransId="{3B81F69D-E850-438A-ABBD-714E0BC4EB2B}"/>
    <dgm:cxn modelId="{0F8D2484-95C1-478D-95FA-3007E8B47440}" srcId="{81164D50-B6CD-4EB7-8558-B5D6060537CA}" destId="{DFBE873E-C34B-4FB3-9D28-458CB3E2D4D3}" srcOrd="0" destOrd="0" parTransId="{32117B25-FC2F-4334-86CD-20D2FE323DA2}" sibTransId="{7BF48015-0FD4-42F3-988C-F7AEB3C21887}"/>
    <dgm:cxn modelId="{4904A8CA-0DC3-422F-B97E-F562E39E90C9}" type="presOf" srcId="{DFBE873E-C34B-4FB3-9D28-458CB3E2D4D3}" destId="{FD48399D-9ECB-4291-941F-C2F6ADA0A065}" srcOrd="0" destOrd="0" presId="urn:microsoft.com/office/officeart/2005/8/layout/default"/>
    <dgm:cxn modelId="{6D4154DB-B9B2-4561-BE5E-4DC9F26F8DC8}" srcId="{81164D50-B6CD-4EB7-8558-B5D6060537CA}" destId="{04C9DFB9-DAAF-4C5A-83AB-072DC585510B}" srcOrd="1" destOrd="0" parTransId="{8E1F73DD-030A-4690-AEE7-CDFBCA7FA18A}" sibTransId="{30F6D3D7-FE5D-42C9-BDBE-9C50CBFEB724}"/>
    <dgm:cxn modelId="{04EDBFFD-98FA-4F8E-B393-E16FD29F3464}" type="presOf" srcId="{04C9DFB9-DAAF-4C5A-83AB-072DC585510B}" destId="{0480EC70-6A8B-40AD-88FA-D212C7E540C9}" srcOrd="0" destOrd="0" presId="urn:microsoft.com/office/officeart/2005/8/layout/default"/>
    <dgm:cxn modelId="{E0967B7A-65EB-4E9C-99A8-3F2CDB4566DB}" type="presParOf" srcId="{5DFE2AA1-8FC2-404A-BECC-A573DA8F18F0}" destId="{FD48399D-9ECB-4291-941F-C2F6ADA0A065}" srcOrd="0" destOrd="0" presId="urn:microsoft.com/office/officeart/2005/8/layout/default"/>
    <dgm:cxn modelId="{549CB808-DDD8-469E-B30B-4F80EA95A656}" type="presParOf" srcId="{5DFE2AA1-8FC2-404A-BECC-A573DA8F18F0}" destId="{3570B8DA-77EC-429F-8C29-9AC03629980E}" srcOrd="1" destOrd="0" presId="urn:microsoft.com/office/officeart/2005/8/layout/default"/>
    <dgm:cxn modelId="{293E94ED-5DCE-427C-9D46-DDA5C72849EF}" type="presParOf" srcId="{5DFE2AA1-8FC2-404A-BECC-A573DA8F18F0}" destId="{0480EC70-6A8B-40AD-88FA-D212C7E540C9}" srcOrd="2" destOrd="0" presId="urn:microsoft.com/office/officeart/2005/8/layout/default"/>
    <dgm:cxn modelId="{3BEB150B-726C-473A-80D7-8D26F7F09CE4}" type="presParOf" srcId="{5DFE2AA1-8FC2-404A-BECC-A573DA8F18F0}" destId="{5773F596-F591-4520-864A-9F4C676C38BF}" srcOrd="3" destOrd="0" presId="urn:microsoft.com/office/officeart/2005/8/layout/default"/>
    <dgm:cxn modelId="{ADDF3865-7337-4A11-B093-E6E87E9E443E}" type="presParOf" srcId="{5DFE2AA1-8FC2-404A-BECC-A573DA8F18F0}" destId="{A2750504-CAED-4383-9FAF-835BB1B10B1A}" srcOrd="4" destOrd="0" presId="urn:microsoft.com/office/officeart/2005/8/layout/default"/>
    <dgm:cxn modelId="{74BC7ED6-6103-421E-BCF9-E6D83757F034}" type="presParOf" srcId="{5DFE2AA1-8FC2-404A-BECC-A573DA8F18F0}" destId="{5AD1CAA8-14BE-402A-BDC9-8E903D2FBB11}" srcOrd="5" destOrd="0" presId="urn:microsoft.com/office/officeart/2005/8/layout/default"/>
    <dgm:cxn modelId="{0641B49C-BC30-4342-89A7-76813937D3E2}" type="presParOf" srcId="{5DFE2AA1-8FC2-404A-BECC-A573DA8F18F0}" destId="{43519CA8-C0CC-4F04-AEC2-E2D848493FF2}" srcOrd="6" destOrd="0" presId="urn:microsoft.com/office/officeart/2005/8/layout/default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164D50-B6CD-4EB7-8558-B5D6060537CA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FBE873E-C34B-4FB3-9D28-458CB3E2D4D3}">
      <dgm:prSet phldrT="[Text]" custT="1"/>
      <dgm:spPr/>
      <dgm:t>
        <a:bodyPr/>
        <a:lstStyle/>
        <a:p>
          <a:r>
            <a:rPr lang="de-DE" sz="4000" dirty="0"/>
            <a:t>Transparenz</a:t>
          </a:r>
        </a:p>
        <a:p>
          <a:r>
            <a:rPr lang="de-DE" sz="2000" dirty="0"/>
            <a:t>Bad Practice: Wichtiges im Hintergrund durch zu viel Informationen</a:t>
          </a:r>
        </a:p>
        <a:p>
          <a:r>
            <a:rPr lang="de-DE" sz="2000" i="0" dirty="0"/>
            <a:t>Trotzdem: Mehr als üblich</a:t>
          </a:r>
        </a:p>
      </dgm:t>
    </dgm:pt>
    <dgm:pt modelId="{32117B25-FC2F-4334-86CD-20D2FE323DA2}" type="parTrans" cxnId="{0F8D2484-95C1-478D-95FA-3007E8B47440}">
      <dgm:prSet/>
      <dgm:spPr/>
      <dgm:t>
        <a:bodyPr/>
        <a:lstStyle/>
        <a:p>
          <a:endParaRPr lang="de-DE"/>
        </a:p>
      </dgm:t>
    </dgm:pt>
    <dgm:pt modelId="{7BF48015-0FD4-42F3-988C-F7AEB3C21887}" type="sibTrans" cxnId="{0F8D2484-95C1-478D-95FA-3007E8B47440}">
      <dgm:prSet/>
      <dgm:spPr/>
      <dgm:t>
        <a:bodyPr/>
        <a:lstStyle/>
        <a:p>
          <a:endParaRPr lang="de-DE"/>
        </a:p>
      </dgm:t>
    </dgm:pt>
    <dgm:pt modelId="{04C9DFB9-DAAF-4C5A-83AB-072DC585510B}">
      <dgm:prSet phldrT="[Text]" custT="1"/>
      <dgm:spPr/>
      <dgm:t>
        <a:bodyPr/>
        <a:lstStyle/>
        <a:p>
          <a:r>
            <a:rPr lang="de-DE" sz="4000" dirty="0"/>
            <a:t>Verständlichkeit</a:t>
          </a:r>
        </a:p>
        <a:p>
          <a:r>
            <a:rPr lang="de-DE" sz="2000" b="0" dirty="0"/>
            <a:t>Die Studierenden wissen, wann was zu machen ist und wer wofür verantwortlich ist.</a:t>
          </a:r>
        </a:p>
      </dgm:t>
    </dgm:pt>
    <dgm:pt modelId="{8E1F73DD-030A-4690-AEE7-CDFBCA7FA18A}" type="parTrans" cxnId="{6D4154DB-B9B2-4561-BE5E-4DC9F26F8DC8}">
      <dgm:prSet/>
      <dgm:spPr/>
      <dgm:t>
        <a:bodyPr/>
        <a:lstStyle/>
        <a:p>
          <a:endParaRPr lang="de-DE"/>
        </a:p>
      </dgm:t>
    </dgm:pt>
    <dgm:pt modelId="{30F6D3D7-FE5D-42C9-BDBE-9C50CBFEB724}" type="sibTrans" cxnId="{6D4154DB-B9B2-4561-BE5E-4DC9F26F8DC8}">
      <dgm:prSet/>
      <dgm:spPr/>
      <dgm:t>
        <a:bodyPr/>
        <a:lstStyle/>
        <a:p>
          <a:endParaRPr lang="de-DE"/>
        </a:p>
      </dgm:t>
    </dgm:pt>
    <dgm:pt modelId="{64E838DD-37F8-4590-83C0-BEB717625BBC}">
      <dgm:prSet phldrT="[Text]" custT="1"/>
      <dgm:spPr/>
      <dgm:t>
        <a:bodyPr/>
        <a:lstStyle/>
        <a:p>
          <a:r>
            <a:rPr lang="de-DE" sz="4000" dirty="0"/>
            <a:t>Übersichtlichkeit</a:t>
          </a:r>
        </a:p>
        <a:p>
          <a:r>
            <a:rPr lang="de-DE" sz="2000" dirty="0"/>
            <a:t>Pläne, Blätter, Pads und</a:t>
          </a:r>
          <a:br>
            <a:rPr lang="de-DE" sz="2000" dirty="0"/>
          </a:br>
          <a:r>
            <a:rPr lang="de-DE" sz="2000" dirty="0" err="1"/>
            <a:t>Moodle</a:t>
          </a:r>
          <a:r>
            <a:rPr lang="de-DE" sz="2000" dirty="0"/>
            <a:t>-Plattform</a:t>
          </a:r>
        </a:p>
      </dgm:t>
    </dgm:pt>
    <dgm:pt modelId="{6AA574B5-2B1E-4040-9C43-A5846FA3AD63}" type="parTrans" cxnId="{04E08E0F-37D1-4340-BA6C-63C63E0BC210}">
      <dgm:prSet/>
      <dgm:spPr/>
      <dgm:t>
        <a:bodyPr/>
        <a:lstStyle/>
        <a:p>
          <a:endParaRPr lang="de-DE"/>
        </a:p>
      </dgm:t>
    </dgm:pt>
    <dgm:pt modelId="{77912FE7-2DF7-484A-A771-81FBF3DAA62D}" type="sibTrans" cxnId="{04E08E0F-37D1-4340-BA6C-63C63E0BC210}">
      <dgm:prSet/>
      <dgm:spPr/>
      <dgm:t>
        <a:bodyPr/>
        <a:lstStyle/>
        <a:p>
          <a:endParaRPr lang="de-DE"/>
        </a:p>
      </dgm:t>
    </dgm:pt>
    <dgm:pt modelId="{B30AE35E-333B-42F9-BFE8-69E3650218B0}">
      <dgm:prSet custT="1"/>
      <dgm:spPr/>
      <dgm:t>
        <a:bodyPr/>
        <a:lstStyle/>
        <a:p>
          <a:r>
            <a:rPr lang="de-DE" sz="4000" dirty="0"/>
            <a:t>Offenheit für Kritik</a:t>
          </a:r>
        </a:p>
        <a:p>
          <a:r>
            <a:rPr lang="de-DE" sz="2000" dirty="0"/>
            <a:t>Gute Kritik ist nicht leicht zu bekommen und sehr wertvoll</a:t>
          </a:r>
        </a:p>
      </dgm:t>
    </dgm:pt>
    <dgm:pt modelId="{931D3C78-F232-40E3-A745-52B01A70E962}" type="parTrans" cxnId="{3073924D-A3CC-4B1E-8DF5-AA9572EBB328}">
      <dgm:prSet/>
      <dgm:spPr/>
      <dgm:t>
        <a:bodyPr/>
        <a:lstStyle/>
        <a:p>
          <a:endParaRPr lang="de-DE"/>
        </a:p>
      </dgm:t>
    </dgm:pt>
    <dgm:pt modelId="{3B81F69D-E850-438A-ABBD-714E0BC4EB2B}" type="sibTrans" cxnId="{3073924D-A3CC-4B1E-8DF5-AA9572EBB328}">
      <dgm:prSet/>
      <dgm:spPr/>
      <dgm:t>
        <a:bodyPr/>
        <a:lstStyle/>
        <a:p>
          <a:endParaRPr lang="de-DE"/>
        </a:p>
      </dgm:t>
    </dgm:pt>
    <dgm:pt modelId="{5DFE2AA1-8FC2-404A-BECC-A573DA8F18F0}" type="pres">
      <dgm:prSet presAssocID="{81164D50-B6CD-4EB7-8558-B5D6060537CA}" presName="diagram" presStyleCnt="0">
        <dgm:presLayoutVars>
          <dgm:dir/>
          <dgm:resizeHandles val="exact"/>
        </dgm:presLayoutVars>
      </dgm:prSet>
      <dgm:spPr/>
    </dgm:pt>
    <dgm:pt modelId="{FD48399D-9ECB-4291-941F-C2F6ADA0A065}" type="pres">
      <dgm:prSet presAssocID="{DFBE873E-C34B-4FB3-9D28-458CB3E2D4D3}" presName="node" presStyleLbl="node1" presStyleIdx="0" presStyleCnt="4">
        <dgm:presLayoutVars>
          <dgm:bulletEnabled val="1"/>
        </dgm:presLayoutVars>
      </dgm:prSet>
      <dgm:spPr/>
    </dgm:pt>
    <dgm:pt modelId="{3570B8DA-77EC-429F-8C29-9AC03629980E}" type="pres">
      <dgm:prSet presAssocID="{7BF48015-0FD4-42F3-988C-F7AEB3C21887}" presName="sibTrans" presStyleCnt="0"/>
      <dgm:spPr/>
    </dgm:pt>
    <dgm:pt modelId="{0480EC70-6A8B-40AD-88FA-D212C7E540C9}" type="pres">
      <dgm:prSet presAssocID="{04C9DFB9-DAAF-4C5A-83AB-072DC585510B}" presName="node" presStyleLbl="node1" presStyleIdx="1" presStyleCnt="4">
        <dgm:presLayoutVars>
          <dgm:bulletEnabled val="1"/>
        </dgm:presLayoutVars>
      </dgm:prSet>
      <dgm:spPr/>
    </dgm:pt>
    <dgm:pt modelId="{5773F596-F591-4520-864A-9F4C676C38BF}" type="pres">
      <dgm:prSet presAssocID="{30F6D3D7-FE5D-42C9-BDBE-9C50CBFEB724}" presName="sibTrans" presStyleCnt="0"/>
      <dgm:spPr/>
    </dgm:pt>
    <dgm:pt modelId="{A2750504-CAED-4383-9FAF-835BB1B10B1A}" type="pres">
      <dgm:prSet presAssocID="{64E838DD-37F8-4590-83C0-BEB717625BBC}" presName="node" presStyleLbl="node1" presStyleIdx="2" presStyleCnt="4">
        <dgm:presLayoutVars>
          <dgm:bulletEnabled val="1"/>
        </dgm:presLayoutVars>
      </dgm:prSet>
      <dgm:spPr/>
    </dgm:pt>
    <dgm:pt modelId="{5AD1CAA8-14BE-402A-BDC9-8E903D2FBB11}" type="pres">
      <dgm:prSet presAssocID="{77912FE7-2DF7-484A-A771-81FBF3DAA62D}" presName="sibTrans" presStyleCnt="0"/>
      <dgm:spPr/>
    </dgm:pt>
    <dgm:pt modelId="{43519CA8-C0CC-4F04-AEC2-E2D848493FF2}" type="pres">
      <dgm:prSet presAssocID="{B30AE35E-333B-42F9-BFE8-69E3650218B0}" presName="node" presStyleLbl="node1" presStyleIdx="3" presStyleCnt="4">
        <dgm:presLayoutVars>
          <dgm:bulletEnabled val="1"/>
        </dgm:presLayoutVars>
      </dgm:prSet>
      <dgm:spPr/>
    </dgm:pt>
  </dgm:ptLst>
  <dgm:cxnLst>
    <dgm:cxn modelId="{7A85C10D-A5F1-4C48-8C45-E83CF02B6EDD}" type="presOf" srcId="{64E838DD-37F8-4590-83C0-BEB717625BBC}" destId="{A2750504-CAED-4383-9FAF-835BB1B10B1A}" srcOrd="0" destOrd="0" presId="urn:microsoft.com/office/officeart/2005/8/layout/default"/>
    <dgm:cxn modelId="{04E08E0F-37D1-4340-BA6C-63C63E0BC210}" srcId="{81164D50-B6CD-4EB7-8558-B5D6060537CA}" destId="{64E838DD-37F8-4590-83C0-BEB717625BBC}" srcOrd="2" destOrd="0" parTransId="{6AA574B5-2B1E-4040-9C43-A5846FA3AD63}" sibTransId="{77912FE7-2DF7-484A-A771-81FBF3DAA62D}"/>
    <dgm:cxn modelId="{6229121C-8F14-440F-BFA4-1EBCF45F1D61}" type="presOf" srcId="{B30AE35E-333B-42F9-BFE8-69E3650218B0}" destId="{43519CA8-C0CC-4F04-AEC2-E2D848493FF2}" srcOrd="0" destOrd="0" presId="urn:microsoft.com/office/officeart/2005/8/layout/default"/>
    <dgm:cxn modelId="{2B16321C-F4A7-4793-BA45-C06E24F2BE19}" type="presOf" srcId="{81164D50-B6CD-4EB7-8558-B5D6060537CA}" destId="{5DFE2AA1-8FC2-404A-BECC-A573DA8F18F0}" srcOrd="0" destOrd="0" presId="urn:microsoft.com/office/officeart/2005/8/layout/default"/>
    <dgm:cxn modelId="{3073924D-A3CC-4B1E-8DF5-AA9572EBB328}" srcId="{81164D50-B6CD-4EB7-8558-B5D6060537CA}" destId="{B30AE35E-333B-42F9-BFE8-69E3650218B0}" srcOrd="3" destOrd="0" parTransId="{931D3C78-F232-40E3-A745-52B01A70E962}" sibTransId="{3B81F69D-E850-438A-ABBD-714E0BC4EB2B}"/>
    <dgm:cxn modelId="{0F8D2484-95C1-478D-95FA-3007E8B47440}" srcId="{81164D50-B6CD-4EB7-8558-B5D6060537CA}" destId="{DFBE873E-C34B-4FB3-9D28-458CB3E2D4D3}" srcOrd="0" destOrd="0" parTransId="{32117B25-FC2F-4334-86CD-20D2FE323DA2}" sibTransId="{7BF48015-0FD4-42F3-988C-F7AEB3C21887}"/>
    <dgm:cxn modelId="{4904A8CA-0DC3-422F-B97E-F562E39E90C9}" type="presOf" srcId="{DFBE873E-C34B-4FB3-9D28-458CB3E2D4D3}" destId="{FD48399D-9ECB-4291-941F-C2F6ADA0A065}" srcOrd="0" destOrd="0" presId="urn:microsoft.com/office/officeart/2005/8/layout/default"/>
    <dgm:cxn modelId="{6D4154DB-B9B2-4561-BE5E-4DC9F26F8DC8}" srcId="{81164D50-B6CD-4EB7-8558-B5D6060537CA}" destId="{04C9DFB9-DAAF-4C5A-83AB-072DC585510B}" srcOrd="1" destOrd="0" parTransId="{8E1F73DD-030A-4690-AEE7-CDFBCA7FA18A}" sibTransId="{30F6D3D7-FE5D-42C9-BDBE-9C50CBFEB724}"/>
    <dgm:cxn modelId="{04EDBFFD-98FA-4F8E-B393-E16FD29F3464}" type="presOf" srcId="{04C9DFB9-DAAF-4C5A-83AB-072DC585510B}" destId="{0480EC70-6A8B-40AD-88FA-D212C7E540C9}" srcOrd="0" destOrd="0" presId="urn:microsoft.com/office/officeart/2005/8/layout/default"/>
    <dgm:cxn modelId="{E0967B7A-65EB-4E9C-99A8-3F2CDB4566DB}" type="presParOf" srcId="{5DFE2AA1-8FC2-404A-BECC-A573DA8F18F0}" destId="{FD48399D-9ECB-4291-941F-C2F6ADA0A065}" srcOrd="0" destOrd="0" presId="urn:microsoft.com/office/officeart/2005/8/layout/default"/>
    <dgm:cxn modelId="{549CB808-DDD8-469E-B30B-4F80EA95A656}" type="presParOf" srcId="{5DFE2AA1-8FC2-404A-BECC-A573DA8F18F0}" destId="{3570B8DA-77EC-429F-8C29-9AC03629980E}" srcOrd="1" destOrd="0" presId="urn:microsoft.com/office/officeart/2005/8/layout/default"/>
    <dgm:cxn modelId="{293E94ED-5DCE-427C-9D46-DDA5C72849EF}" type="presParOf" srcId="{5DFE2AA1-8FC2-404A-BECC-A573DA8F18F0}" destId="{0480EC70-6A8B-40AD-88FA-D212C7E540C9}" srcOrd="2" destOrd="0" presId="urn:microsoft.com/office/officeart/2005/8/layout/default"/>
    <dgm:cxn modelId="{3BEB150B-726C-473A-80D7-8D26F7F09CE4}" type="presParOf" srcId="{5DFE2AA1-8FC2-404A-BECC-A573DA8F18F0}" destId="{5773F596-F591-4520-864A-9F4C676C38BF}" srcOrd="3" destOrd="0" presId="urn:microsoft.com/office/officeart/2005/8/layout/default"/>
    <dgm:cxn modelId="{ADDF3865-7337-4A11-B093-E6E87E9E443E}" type="presParOf" srcId="{5DFE2AA1-8FC2-404A-BECC-A573DA8F18F0}" destId="{A2750504-CAED-4383-9FAF-835BB1B10B1A}" srcOrd="4" destOrd="0" presId="urn:microsoft.com/office/officeart/2005/8/layout/default"/>
    <dgm:cxn modelId="{74BC7ED6-6103-421E-BCF9-E6D83757F034}" type="presParOf" srcId="{5DFE2AA1-8FC2-404A-BECC-A573DA8F18F0}" destId="{5AD1CAA8-14BE-402A-BDC9-8E903D2FBB11}" srcOrd="5" destOrd="0" presId="urn:microsoft.com/office/officeart/2005/8/layout/default"/>
    <dgm:cxn modelId="{0641B49C-BC30-4342-89A7-76813937D3E2}" type="presParOf" srcId="{5DFE2AA1-8FC2-404A-BECC-A573DA8F18F0}" destId="{43519CA8-C0CC-4F04-AEC2-E2D848493FF2}" srcOrd="6" destOrd="0" presId="urn:microsoft.com/office/officeart/2005/8/layout/default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164D50-B6CD-4EB7-8558-B5D6060537CA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FBE873E-C34B-4FB3-9D28-458CB3E2D4D3}">
      <dgm:prSet phldrT="[Text]" custT="1"/>
      <dgm:spPr/>
      <dgm:t>
        <a:bodyPr/>
        <a:lstStyle/>
        <a:p>
          <a:r>
            <a:rPr lang="de-DE" sz="4800" dirty="0"/>
            <a:t>Kleine Erfolge</a:t>
          </a:r>
        </a:p>
        <a:p>
          <a:r>
            <a:rPr lang="de-DE" sz="2400" dirty="0"/>
            <a:t>Bad Practice: Zu starker Fokus auf das Gemeinsame</a:t>
          </a:r>
        </a:p>
      </dgm:t>
    </dgm:pt>
    <dgm:pt modelId="{32117B25-FC2F-4334-86CD-20D2FE323DA2}" type="parTrans" cxnId="{0F8D2484-95C1-478D-95FA-3007E8B47440}">
      <dgm:prSet/>
      <dgm:spPr/>
      <dgm:t>
        <a:bodyPr/>
        <a:lstStyle/>
        <a:p>
          <a:endParaRPr lang="de-DE"/>
        </a:p>
      </dgm:t>
    </dgm:pt>
    <dgm:pt modelId="{7BF48015-0FD4-42F3-988C-F7AEB3C21887}" type="sibTrans" cxnId="{0F8D2484-95C1-478D-95FA-3007E8B47440}">
      <dgm:prSet/>
      <dgm:spPr/>
      <dgm:t>
        <a:bodyPr/>
        <a:lstStyle/>
        <a:p>
          <a:endParaRPr lang="de-DE"/>
        </a:p>
      </dgm:t>
    </dgm:pt>
    <dgm:pt modelId="{04C9DFB9-DAAF-4C5A-83AB-072DC585510B}">
      <dgm:prSet phldrT="[Text]" custT="1"/>
      <dgm:spPr/>
      <dgm:t>
        <a:bodyPr/>
        <a:lstStyle/>
        <a:p>
          <a:r>
            <a:rPr lang="de-DE" sz="4800" dirty="0"/>
            <a:t>Selbständigkeit</a:t>
          </a:r>
        </a:p>
        <a:p>
          <a:r>
            <a:rPr lang="de-DE" sz="2400" b="0" dirty="0"/>
            <a:t>Motivation kein „nice </a:t>
          </a:r>
          <a:r>
            <a:rPr lang="de-DE" sz="2400" b="0" dirty="0" err="1"/>
            <a:t>to</a:t>
          </a:r>
          <a:r>
            <a:rPr lang="de-DE" sz="2400" b="0" dirty="0"/>
            <a:t> </a:t>
          </a:r>
          <a:r>
            <a:rPr lang="de-DE" sz="2400" b="0" dirty="0" err="1"/>
            <a:t>have</a:t>
          </a:r>
          <a:r>
            <a:rPr lang="de-DE" sz="2400" b="0" dirty="0"/>
            <a:t>“, sondern zentrale Vorbedingung</a:t>
          </a:r>
        </a:p>
      </dgm:t>
    </dgm:pt>
    <dgm:pt modelId="{8E1F73DD-030A-4690-AEE7-CDFBCA7FA18A}" type="parTrans" cxnId="{6D4154DB-B9B2-4561-BE5E-4DC9F26F8DC8}">
      <dgm:prSet/>
      <dgm:spPr/>
      <dgm:t>
        <a:bodyPr/>
        <a:lstStyle/>
        <a:p>
          <a:endParaRPr lang="de-DE"/>
        </a:p>
      </dgm:t>
    </dgm:pt>
    <dgm:pt modelId="{30F6D3D7-FE5D-42C9-BDBE-9C50CBFEB724}" type="sibTrans" cxnId="{6D4154DB-B9B2-4561-BE5E-4DC9F26F8DC8}">
      <dgm:prSet/>
      <dgm:spPr/>
      <dgm:t>
        <a:bodyPr/>
        <a:lstStyle/>
        <a:p>
          <a:endParaRPr lang="de-DE"/>
        </a:p>
      </dgm:t>
    </dgm:pt>
    <dgm:pt modelId="{64E838DD-37F8-4590-83C0-BEB717625BBC}">
      <dgm:prSet phldrT="[Text]" custT="1"/>
      <dgm:spPr/>
      <dgm:t>
        <a:bodyPr/>
        <a:lstStyle/>
        <a:p>
          <a:r>
            <a:rPr lang="de-DE" sz="4800" dirty="0"/>
            <a:t>Was motiviert?</a:t>
          </a:r>
        </a:p>
        <a:p>
          <a:r>
            <a:rPr lang="de-DE" sz="2400" dirty="0"/>
            <a:t>Nützlichkeit und Spaß</a:t>
          </a:r>
        </a:p>
      </dgm:t>
    </dgm:pt>
    <dgm:pt modelId="{6AA574B5-2B1E-4040-9C43-A5846FA3AD63}" type="parTrans" cxnId="{04E08E0F-37D1-4340-BA6C-63C63E0BC210}">
      <dgm:prSet/>
      <dgm:spPr/>
      <dgm:t>
        <a:bodyPr/>
        <a:lstStyle/>
        <a:p>
          <a:endParaRPr lang="de-DE"/>
        </a:p>
      </dgm:t>
    </dgm:pt>
    <dgm:pt modelId="{77912FE7-2DF7-484A-A771-81FBF3DAA62D}" type="sibTrans" cxnId="{04E08E0F-37D1-4340-BA6C-63C63E0BC210}">
      <dgm:prSet/>
      <dgm:spPr/>
      <dgm:t>
        <a:bodyPr/>
        <a:lstStyle/>
        <a:p>
          <a:endParaRPr lang="de-DE"/>
        </a:p>
      </dgm:t>
    </dgm:pt>
    <dgm:pt modelId="{5DFE2AA1-8FC2-404A-BECC-A573DA8F18F0}" type="pres">
      <dgm:prSet presAssocID="{81164D50-B6CD-4EB7-8558-B5D6060537CA}" presName="diagram" presStyleCnt="0">
        <dgm:presLayoutVars>
          <dgm:dir/>
          <dgm:resizeHandles val="exact"/>
        </dgm:presLayoutVars>
      </dgm:prSet>
      <dgm:spPr/>
    </dgm:pt>
    <dgm:pt modelId="{FD48399D-9ECB-4291-941F-C2F6ADA0A065}" type="pres">
      <dgm:prSet presAssocID="{DFBE873E-C34B-4FB3-9D28-458CB3E2D4D3}" presName="node" presStyleLbl="node1" presStyleIdx="0" presStyleCnt="3">
        <dgm:presLayoutVars>
          <dgm:bulletEnabled val="1"/>
        </dgm:presLayoutVars>
      </dgm:prSet>
      <dgm:spPr/>
    </dgm:pt>
    <dgm:pt modelId="{3570B8DA-77EC-429F-8C29-9AC03629980E}" type="pres">
      <dgm:prSet presAssocID="{7BF48015-0FD4-42F3-988C-F7AEB3C21887}" presName="sibTrans" presStyleCnt="0"/>
      <dgm:spPr/>
    </dgm:pt>
    <dgm:pt modelId="{0480EC70-6A8B-40AD-88FA-D212C7E540C9}" type="pres">
      <dgm:prSet presAssocID="{04C9DFB9-DAAF-4C5A-83AB-072DC585510B}" presName="node" presStyleLbl="node1" presStyleIdx="1" presStyleCnt="3">
        <dgm:presLayoutVars>
          <dgm:bulletEnabled val="1"/>
        </dgm:presLayoutVars>
      </dgm:prSet>
      <dgm:spPr/>
    </dgm:pt>
    <dgm:pt modelId="{5773F596-F591-4520-864A-9F4C676C38BF}" type="pres">
      <dgm:prSet presAssocID="{30F6D3D7-FE5D-42C9-BDBE-9C50CBFEB724}" presName="sibTrans" presStyleCnt="0"/>
      <dgm:spPr/>
    </dgm:pt>
    <dgm:pt modelId="{A2750504-CAED-4383-9FAF-835BB1B10B1A}" type="pres">
      <dgm:prSet presAssocID="{64E838DD-37F8-4590-83C0-BEB717625BBC}" presName="node" presStyleLbl="node1" presStyleIdx="2" presStyleCnt="3">
        <dgm:presLayoutVars>
          <dgm:bulletEnabled val="1"/>
        </dgm:presLayoutVars>
      </dgm:prSet>
      <dgm:spPr/>
    </dgm:pt>
  </dgm:ptLst>
  <dgm:cxnLst>
    <dgm:cxn modelId="{7A85C10D-A5F1-4C48-8C45-E83CF02B6EDD}" type="presOf" srcId="{64E838DD-37F8-4590-83C0-BEB717625BBC}" destId="{A2750504-CAED-4383-9FAF-835BB1B10B1A}" srcOrd="0" destOrd="0" presId="urn:microsoft.com/office/officeart/2005/8/layout/default"/>
    <dgm:cxn modelId="{04E08E0F-37D1-4340-BA6C-63C63E0BC210}" srcId="{81164D50-B6CD-4EB7-8558-B5D6060537CA}" destId="{64E838DD-37F8-4590-83C0-BEB717625BBC}" srcOrd="2" destOrd="0" parTransId="{6AA574B5-2B1E-4040-9C43-A5846FA3AD63}" sibTransId="{77912FE7-2DF7-484A-A771-81FBF3DAA62D}"/>
    <dgm:cxn modelId="{2B16321C-F4A7-4793-BA45-C06E24F2BE19}" type="presOf" srcId="{81164D50-B6CD-4EB7-8558-B5D6060537CA}" destId="{5DFE2AA1-8FC2-404A-BECC-A573DA8F18F0}" srcOrd="0" destOrd="0" presId="urn:microsoft.com/office/officeart/2005/8/layout/default"/>
    <dgm:cxn modelId="{0F8D2484-95C1-478D-95FA-3007E8B47440}" srcId="{81164D50-B6CD-4EB7-8558-B5D6060537CA}" destId="{DFBE873E-C34B-4FB3-9D28-458CB3E2D4D3}" srcOrd="0" destOrd="0" parTransId="{32117B25-FC2F-4334-86CD-20D2FE323DA2}" sibTransId="{7BF48015-0FD4-42F3-988C-F7AEB3C21887}"/>
    <dgm:cxn modelId="{4904A8CA-0DC3-422F-B97E-F562E39E90C9}" type="presOf" srcId="{DFBE873E-C34B-4FB3-9D28-458CB3E2D4D3}" destId="{FD48399D-9ECB-4291-941F-C2F6ADA0A065}" srcOrd="0" destOrd="0" presId="urn:microsoft.com/office/officeart/2005/8/layout/default"/>
    <dgm:cxn modelId="{6D4154DB-B9B2-4561-BE5E-4DC9F26F8DC8}" srcId="{81164D50-B6CD-4EB7-8558-B5D6060537CA}" destId="{04C9DFB9-DAAF-4C5A-83AB-072DC585510B}" srcOrd="1" destOrd="0" parTransId="{8E1F73DD-030A-4690-AEE7-CDFBCA7FA18A}" sibTransId="{30F6D3D7-FE5D-42C9-BDBE-9C50CBFEB724}"/>
    <dgm:cxn modelId="{04EDBFFD-98FA-4F8E-B393-E16FD29F3464}" type="presOf" srcId="{04C9DFB9-DAAF-4C5A-83AB-072DC585510B}" destId="{0480EC70-6A8B-40AD-88FA-D212C7E540C9}" srcOrd="0" destOrd="0" presId="urn:microsoft.com/office/officeart/2005/8/layout/default"/>
    <dgm:cxn modelId="{E0967B7A-65EB-4E9C-99A8-3F2CDB4566DB}" type="presParOf" srcId="{5DFE2AA1-8FC2-404A-BECC-A573DA8F18F0}" destId="{FD48399D-9ECB-4291-941F-C2F6ADA0A065}" srcOrd="0" destOrd="0" presId="urn:microsoft.com/office/officeart/2005/8/layout/default"/>
    <dgm:cxn modelId="{549CB808-DDD8-469E-B30B-4F80EA95A656}" type="presParOf" srcId="{5DFE2AA1-8FC2-404A-BECC-A573DA8F18F0}" destId="{3570B8DA-77EC-429F-8C29-9AC03629980E}" srcOrd="1" destOrd="0" presId="urn:microsoft.com/office/officeart/2005/8/layout/default"/>
    <dgm:cxn modelId="{293E94ED-5DCE-427C-9D46-DDA5C72849EF}" type="presParOf" srcId="{5DFE2AA1-8FC2-404A-BECC-A573DA8F18F0}" destId="{0480EC70-6A8B-40AD-88FA-D212C7E540C9}" srcOrd="2" destOrd="0" presId="urn:microsoft.com/office/officeart/2005/8/layout/default"/>
    <dgm:cxn modelId="{3BEB150B-726C-473A-80D7-8D26F7F09CE4}" type="presParOf" srcId="{5DFE2AA1-8FC2-404A-BECC-A573DA8F18F0}" destId="{5773F596-F591-4520-864A-9F4C676C38BF}" srcOrd="3" destOrd="0" presId="urn:microsoft.com/office/officeart/2005/8/layout/default"/>
    <dgm:cxn modelId="{ADDF3865-7337-4A11-B093-E6E87E9E443E}" type="presParOf" srcId="{5DFE2AA1-8FC2-404A-BECC-A573DA8F18F0}" destId="{A2750504-CAED-4383-9FAF-835BB1B10B1A}" srcOrd="4" destOrd="0" presId="urn:microsoft.com/office/officeart/2005/8/layout/default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164D50-B6CD-4EB7-8558-B5D6060537CA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FBE873E-C34B-4FB3-9D28-458CB3E2D4D3}">
      <dgm:prSet phldrT="[Text]" custT="1"/>
      <dgm:spPr/>
      <dgm:t>
        <a:bodyPr/>
        <a:lstStyle/>
        <a:p>
          <a:r>
            <a:rPr lang="de-DE" sz="4800" dirty="0"/>
            <a:t>Sicherheit</a:t>
          </a:r>
        </a:p>
        <a:p>
          <a:r>
            <a:rPr lang="de-DE" sz="2400" dirty="0"/>
            <a:t>Bad Practice: Gruppensitzung erst ohne mich</a:t>
          </a:r>
        </a:p>
        <a:p>
          <a:r>
            <a:rPr lang="de-DE" sz="2400" dirty="0"/>
            <a:t>Mehrheit im Blick</a:t>
          </a:r>
        </a:p>
      </dgm:t>
    </dgm:pt>
    <dgm:pt modelId="{32117B25-FC2F-4334-86CD-20D2FE323DA2}" type="parTrans" cxnId="{0F8D2484-95C1-478D-95FA-3007E8B47440}">
      <dgm:prSet/>
      <dgm:spPr/>
      <dgm:t>
        <a:bodyPr/>
        <a:lstStyle/>
        <a:p>
          <a:endParaRPr lang="de-DE"/>
        </a:p>
      </dgm:t>
    </dgm:pt>
    <dgm:pt modelId="{7BF48015-0FD4-42F3-988C-F7AEB3C21887}" type="sibTrans" cxnId="{0F8D2484-95C1-478D-95FA-3007E8B47440}">
      <dgm:prSet/>
      <dgm:spPr/>
      <dgm:t>
        <a:bodyPr/>
        <a:lstStyle/>
        <a:p>
          <a:endParaRPr lang="de-DE"/>
        </a:p>
      </dgm:t>
    </dgm:pt>
    <dgm:pt modelId="{04C9DFB9-DAAF-4C5A-83AB-072DC585510B}">
      <dgm:prSet phldrT="[Text]" custT="1"/>
      <dgm:spPr/>
      <dgm:t>
        <a:bodyPr/>
        <a:lstStyle/>
        <a:p>
          <a:r>
            <a:rPr lang="de-DE" sz="4800" dirty="0"/>
            <a:t>Machbarkeit</a:t>
          </a:r>
        </a:p>
        <a:p>
          <a:r>
            <a:rPr lang="de-DE" sz="2400" b="0" dirty="0"/>
            <a:t>Hilfreiche Materialien wie</a:t>
          </a:r>
          <a:br>
            <a:rPr lang="de-DE" sz="2400" b="0" dirty="0"/>
          </a:br>
          <a:r>
            <a:rPr lang="de-DE" sz="2400" b="0" dirty="0"/>
            <a:t>Wiki-Handout</a:t>
          </a:r>
        </a:p>
        <a:p>
          <a:r>
            <a:rPr lang="de-DE" sz="2400" b="0" dirty="0"/>
            <a:t>Kleine Probleme, große Wirkung</a:t>
          </a:r>
        </a:p>
      </dgm:t>
    </dgm:pt>
    <dgm:pt modelId="{8E1F73DD-030A-4690-AEE7-CDFBCA7FA18A}" type="parTrans" cxnId="{6D4154DB-B9B2-4561-BE5E-4DC9F26F8DC8}">
      <dgm:prSet/>
      <dgm:spPr/>
      <dgm:t>
        <a:bodyPr/>
        <a:lstStyle/>
        <a:p>
          <a:endParaRPr lang="de-DE"/>
        </a:p>
      </dgm:t>
    </dgm:pt>
    <dgm:pt modelId="{30F6D3D7-FE5D-42C9-BDBE-9C50CBFEB724}" type="sibTrans" cxnId="{6D4154DB-B9B2-4561-BE5E-4DC9F26F8DC8}">
      <dgm:prSet/>
      <dgm:spPr/>
      <dgm:t>
        <a:bodyPr/>
        <a:lstStyle/>
        <a:p>
          <a:endParaRPr lang="de-DE"/>
        </a:p>
      </dgm:t>
    </dgm:pt>
    <dgm:pt modelId="{5DFE2AA1-8FC2-404A-BECC-A573DA8F18F0}" type="pres">
      <dgm:prSet presAssocID="{81164D50-B6CD-4EB7-8558-B5D6060537CA}" presName="diagram" presStyleCnt="0">
        <dgm:presLayoutVars>
          <dgm:dir/>
          <dgm:resizeHandles val="exact"/>
        </dgm:presLayoutVars>
      </dgm:prSet>
      <dgm:spPr/>
    </dgm:pt>
    <dgm:pt modelId="{FD48399D-9ECB-4291-941F-C2F6ADA0A065}" type="pres">
      <dgm:prSet presAssocID="{DFBE873E-C34B-4FB3-9D28-458CB3E2D4D3}" presName="node" presStyleLbl="node1" presStyleIdx="0" presStyleCnt="2">
        <dgm:presLayoutVars>
          <dgm:bulletEnabled val="1"/>
        </dgm:presLayoutVars>
      </dgm:prSet>
      <dgm:spPr/>
    </dgm:pt>
    <dgm:pt modelId="{3570B8DA-77EC-429F-8C29-9AC03629980E}" type="pres">
      <dgm:prSet presAssocID="{7BF48015-0FD4-42F3-988C-F7AEB3C21887}" presName="sibTrans" presStyleCnt="0"/>
      <dgm:spPr/>
    </dgm:pt>
    <dgm:pt modelId="{0480EC70-6A8B-40AD-88FA-D212C7E540C9}" type="pres">
      <dgm:prSet presAssocID="{04C9DFB9-DAAF-4C5A-83AB-072DC585510B}" presName="node" presStyleLbl="node1" presStyleIdx="1" presStyleCnt="2">
        <dgm:presLayoutVars>
          <dgm:bulletEnabled val="1"/>
        </dgm:presLayoutVars>
      </dgm:prSet>
      <dgm:spPr/>
    </dgm:pt>
  </dgm:ptLst>
  <dgm:cxnLst>
    <dgm:cxn modelId="{2B16321C-F4A7-4793-BA45-C06E24F2BE19}" type="presOf" srcId="{81164D50-B6CD-4EB7-8558-B5D6060537CA}" destId="{5DFE2AA1-8FC2-404A-BECC-A573DA8F18F0}" srcOrd="0" destOrd="0" presId="urn:microsoft.com/office/officeart/2005/8/layout/default"/>
    <dgm:cxn modelId="{0F8D2484-95C1-478D-95FA-3007E8B47440}" srcId="{81164D50-B6CD-4EB7-8558-B5D6060537CA}" destId="{DFBE873E-C34B-4FB3-9D28-458CB3E2D4D3}" srcOrd="0" destOrd="0" parTransId="{32117B25-FC2F-4334-86CD-20D2FE323DA2}" sibTransId="{7BF48015-0FD4-42F3-988C-F7AEB3C21887}"/>
    <dgm:cxn modelId="{4904A8CA-0DC3-422F-B97E-F562E39E90C9}" type="presOf" srcId="{DFBE873E-C34B-4FB3-9D28-458CB3E2D4D3}" destId="{FD48399D-9ECB-4291-941F-C2F6ADA0A065}" srcOrd="0" destOrd="0" presId="urn:microsoft.com/office/officeart/2005/8/layout/default"/>
    <dgm:cxn modelId="{6D4154DB-B9B2-4561-BE5E-4DC9F26F8DC8}" srcId="{81164D50-B6CD-4EB7-8558-B5D6060537CA}" destId="{04C9DFB9-DAAF-4C5A-83AB-072DC585510B}" srcOrd="1" destOrd="0" parTransId="{8E1F73DD-030A-4690-AEE7-CDFBCA7FA18A}" sibTransId="{30F6D3D7-FE5D-42C9-BDBE-9C50CBFEB724}"/>
    <dgm:cxn modelId="{04EDBFFD-98FA-4F8E-B393-E16FD29F3464}" type="presOf" srcId="{04C9DFB9-DAAF-4C5A-83AB-072DC585510B}" destId="{0480EC70-6A8B-40AD-88FA-D212C7E540C9}" srcOrd="0" destOrd="0" presId="urn:microsoft.com/office/officeart/2005/8/layout/default"/>
    <dgm:cxn modelId="{E0967B7A-65EB-4E9C-99A8-3F2CDB4566DB}" type="presParOf" srcId="{5DFE2AA1-8FC2-404A-BECC-A573DA8F18F0}" destId="{FD48399D-9ECB-4291-941F-C2F6ADA0A065}" srcOrd="0" destOrd="0" presId="urn:microsoft.com/office/officeart/2005/8/layout/default"/>
    <dgm:cxn modelId="{549CB808-DDD8-469E-B30B-4F80EA95A656}" type="presParOf" srcId="{5DFE2AA1-8FC2-404A-BECC-A573DA8F18F0}" destId="{3570B8DA-77EC-429F-8C29-9AC03629980E}" srcOrd="1" destOrd="0" presId="urn:microsoft.com/office/officeart/2005/8/layout/default"/>
    <dgm:cxn modelId="{293E94ED-5DCE-427C-9D46-DDA5C72849EF}" type="presParOf" srcId="{5DFE2AA1-8FC2-404A-BECC-A573DA8F18F0}" destId="{0480EC70-6A8B-40AD-88FA-D212C7E540C9}" srcOrd="2" destOrd="0" presId="urn:microsoft.com/office/officeart/2005/8/layout/default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164D50-B6CD-4EB7-8558-B5D6060537CA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FBE873E-C34B-4FB3-9D28-458CB3E2D4D3}">
      <dgm:prSet phldrT="[Text]"/>
      <dgm:spPr/>
      <dgm:t>
        <a:bodyPr/>
        <a:lstStyle/>
        <a:p>
          <a:r>
            <a:rPr lang="de-DE" dirty="0"/>
            <a:t>Welche Tipps waren überraschend?</a:t>
          </a:r>
        </a:p>
      </dgm:t>
    </dgm:pt>
    <dgm:pt modelId="{32117B25-FC2F-4334-86CD-20D2FE323DA2}" type="parTrans" cxnId="{0F8D2484-95C1-478D-95FA-3007E8B47440}">
      <dgm:prSet/>
      <dgm:spPr/>
      <dgm:t>
        <a:bodyPr/>
        <a:lstStyle/>
        <a:p>
          <a:endParaRPr lang="de-DE"/>
        </a:p>
      </dgm:t>
    </dgm:pt>
    <dgm:pt modelId="{7BF48015-0FD4-42F3-988C-F7AEB3C21887}" type="sibTrans" cxnId="{0F8D2484-95C1-478D-95FA-3007E8B47440}">
      <dgm:prSet/>
      <dgm:spPr/>
      <dgm:t>
        <a:bodyPr/>
        <a:lstStyle/>
        <a:p>
          <a:endParaRPr lang="de-DE"/>
        </a:p>
      </dgm:t>
    </dgm:pt>
    <dgm:pt modelId="{04C9DFB9-DAAF-4C5A-83AB-072DC585510B}">
      <dgm:prSet phldrT="[Text]"/>
      <dgm:spPr/>
      <dgm:t>
        <a:bodyPr/>
        <a:lstStyle/>
        <a:p>
          <a:r>
            <a:rPr lang="de-DE" dirty="0"/>
            <a:t>Welche Tipps widersprechen Ihren eigenen Lehrerfahrungen?</a:t>
          </a:r>
        </a:p>
      </dgm:t>
    </dgm:pt>
    <dgm:pt modelId="{8E1F73DD-030A-4690-AEE7-CDFBCA7FA18A}" type="parTrans" cxnId="{6D4154DB-B9B2-4561-BE5E-4DC9F26F8DC8}">
      <dgm:prSet/>
      <dgm:spPr/>
      <dgm:t>
        <a:bodyPr/>
        <a:lstStyle/>
        <a:p>
          <a:endParaRPr lang="de-DE"/>
        </a:p>
      </dgm:t>
    </dgm:pt>
    <dgm:pt modelId="{30F6D3D7-FE5D-42C9-BDBE-9C50CBFEB724}" type="sibTrans" cxnId="{6D4154DB-B9B2-4561-BE5E-4DC9F26F8DC8}">
      <dgm:prSet/>
      <dgm:spPr/>
      <dgm:t>
        <a:bodyPr/>
        <a:lstStyle/>
        <a:p>
          <a:endParaRPr lang="de-DE"/>
        </a:p>
      </dgm:t>
    </dgm:pt>
    <dgm:pt modelId="{64E838DD-37F8-4590-83C0-BEB717625BBC}">
      <dgm:prSet phldrT="[Text]"/>
      <dgm:spPr/>
      <dgm:t>
        <a:bodyPr/>
        <a:lstStyle/>
        <a:p>
          <a:r>
            <a:rPr lang="de-DE" b="0" dirty="0"/>
            <a:t>Welche Tipps lassen sich aus Ihrer eigenen Lehrerfahrung bestätigen?</a:t>
          </a:r>
          <a:endParaRPr lang="de-DE" dirty="0"/>
        </a:p>
      </dgm:t>
    </dgm:pt>
    <dgm:pt modelId="{6AA574B5-2B1E-4040-9C43-A5846FA3AD63}" type="parTrans" cxnId="{04E08E0F-37D1-4340-BA6C-63C63E0BC210}">
      <dgm:prSet/>
      <dgm:spPr/>
      <dgm:t>
        <a:bodyPr/>
        <a:lstStyle/>
        <a:p>
          <a:endParaRPr lang="de-DE"/>
        </a:p>
      </dgm:t>
    </dgm:pt>
    <dgm:pt modelId="{77912FE7-2DF7-484A-A771-81FBF3DAA62D}" type="sibTrans" cxnId="{04E08E0F-37D1-4340-BA6C-63C63E0BC210}">
      <dgm:prSet/>
      <dgm:spPr/>
      <dgm:t>
        <a:bodyPr/>
        <a:lstStyle/>
        <a:p>
          <a:endParaRPr lang="de-DE"/>
        </a:p>
      </dgm:t>
    </dgm:pt>
    <dgm:pt modelId="{5DFE2AA1-8FC2-404A-BECC-A573DA8F18F0}" type="pres">
      <dgm:prSet presAssocID="{81164D50-B6CD-4EB7-8558-B5D6060537CA}" presName="diagram" presStyleCnt="0">
        <dgm:presLayoutVars>
          <dgm:dir/>
          <dgm:resizeHandles val="exact"/>
        </dgm:presLayoutVars>
      </dgm:prSet>
      <dgm:spPr/>
    </dgm:pt>
    <dgm:pt modelId="{FD48399D-9ECB-4291-941F-C2F6ADA0A065}" type="pres">
      <dgm:prSet presAssocID="{DFBE873E-C34B-4FB3-9D28-458CB3E2D4D3}" presName="node" presStyleLbl="node1" presStyleIdx="0" presStyleCnt="3">
        <dgm:presLayoutVars>
          <dgm:bulletEnabled val="1"/>
        </dgm:presLayoutVars>
      </dgm:prSet>
      <dgm:spPr/>
    </dgm:pt>
    <dgm:pt modelId="{3570B8DA-77EC-429F-8C29-9AC03629980E}" type="pres">
      <dgm:prSet presAssocID="{7BF48015-0FD4-42F3-988C-F7AEB3C21887}" presName="sibTrans" presStyleCnt="0"/>
      <dgm:spPr/>
    </dgm:pt>
    <dgm:pt modelId="{0480EC70-6A8B-40AD-88FA-D212C7E540C9}" type="pres">
      <dgm:prSet presAssocID="{04C9DFB9-DAAF-4C5A-83AB-072DC585510B}" presName="node" presStyleLbl="node1" presStyleIdx="1" presStyleCnt="3">
        <dgm:presLayoutVars>
          <dgm:bulletEnabled val="1"/>
        </dgm:presLayoutVars>
      </dgm:prSet>
      <dgm:spPr/>
    </dgm:pt>
    <dgm:pt modelId="{5773F596-F591-4520-864A-9F4C676C38BF}" type="pres">
      <dgm:prSet presAssocID="{30F6D3D7-FE5D-42C9-BDBE-9C50CBFEB724}" presName="sibTrans" presStyleCnt="0"/>
      <dgm:spPr/>
    </dgm:pt>
    <dgm:pt modelId="{A2750504-CAED-4383-9FAF-835BB1B10B1A}" type="pres">
      <dgm:prSet presAssocID="{64E838DD-37F8-4590-83C0-BEB717625BBC}" presName="node" presStyleLbl="node1" presStyleIdx="2" presStyleCnt="3">
        <dgm:presLayoutVars>
          <dgm:bulletEnabled val="1"/>
        </dgm:presLayoutVars>
      </dgm:prSet>
      <dgm:spPr/>
    </dgm:pt>
  </dgm:ptLst>
  <dgm:cxnLst>
    <dgm:cxn modelId="{7A85C10D-A5F1-4C48-8C45-E83CF02B6EDD}" type="presOf" srcId="{64E838DD-37F8-4590-83C0-BEB717625BBC}" destId="{A2750504-CAED-4383-9FAF-835BB1B10B1A}" srcOrd="0" destOrd="0" presId="urn:microsoft.com/office/officeart/2005/8/layout/default"/>
    <dgm:cxn modelId="{04E08E0F-37D1-4340-BA6C-63C63E0BC210}" srcId="{81164D50-B6CD-4EB7-8558-B5D6060537CA}" destId="{64E838DD-37F8-4590-83C0-BEB717625BBC}" srcOrd="2" destOrd="0" parTransId="{6AA574B5-2B1E-4040-9C43-A5846FA3AD63}" sibTransId="{77912FE7-2DF7-484A-A771-81FBF3DAA62D}"/>
    <dgm:cxn modelId="{2B16321C-F4A7-4793-BA45-C06E24F2BE19}" type="presOf" srcId="{81164D50-B6CD-4EB7-8558-B5D6060537CA}" destId="{5DFE2AA1-8FC2-404A-BECC-A573DA8F18F0}" srcOrd="0" destOrd="0" presId="urn:microsoft.com/office/officeart/2005/8/layout/default"/>
    <dgm:cxn modelId="{0F8D2484-95C1-478D-95FA-3007E8B47440}" srcId="{81164D50-B6CD-4EB7-8558-B5D6060537CA}" destId="{DFBE873E-C34B-4FB3-9D28-458CB3E2D4D3}" srcOrd="0" destOrd="0" parTransId="{32117B25-FC2F-4334-86CD-20D2FE323DA2}" sibTransId="{7BF48015-0FD4-42F3-988C-F7AEB3C21887}"/>
    <dgm:cxn modelId="{4904A8CA-0DC3-422F-B97E-F562E39E90C9}" type="presOf" srcId="{DFBE873E-C34B-4FB3-9D28-458CB3E2D4D3}" destId="{FD48399D-9ECB-4291-941F-C2F6ADA0A065}" srcOrd="0" destOrd="0" presId="urn:microsoft.com/office/officeart/2005/8/layout/default"/>
    <dgm:cxn modelId="{6D4154DB-B9B2-4561-BE5E-4DC9F26F8DC8}" srcId="{81164D50-B6CD-4EB7-8558-B5D6060537CA}" destId="{04C9DFB9-DAAF-4C5A-83AB-072DC585510B}" srcOrd="1" destOrd="0" parTransId="{8E1F73DD-030A-4690-AEE7-CDFBCA7FA18A}" sibTransId="{30F6D3D7-FE5D-42C9-BDBE-9C50CBFEB724}"/>
    <dgm:cxn modelId="{04EDBFFD-98FA-4F8E-B393-E16FD29F3464}" type="presOf" srcId="{04C9DFB9-DAAF-4C5A-83AB-072DC585510B}" destId="{0480EC70-6A8B-40AD-88FA-D212C7E540C9}" srcOrd="0" destOrd="0" presId="urn:microsoft.com/office/officeart/2005/8/layout/default"/>
    <dgm:cxn modelId="{E0967B7A-65EB-4E9C-99A8-3F2CDB4566DB}" type="presParOf" srcId="{5DFE2AA1-8FC2-404A-BECC-A573DA8F18F0}" destId="{FD48399D-9ECB-4291-941F-C2F6ADA0A065}" srcOrd="0" destOrd="0" presId="urn:microsoft.com/office/officeart/2005/8/layout/default"/>
    <dgm:cxn modelId="{549CB808-DDD8-469E-B30B-4F80EA95A656}" type="presParOf" srcId="{5DFE2AA1-8FC2-404A-BECC-A573DA8F18F0}" destId="{3570B8DA-77EC-429F-8C29-9AC03629980E}" srcOrd="1" destOrd="0" presId="urn:microsoft.com/office/officeart/2005/8/layout/default"/>
    <dgm:cxn modelId="{293E94ED-5DCE-427C-9D46-DDA5C72849EF}" type="presParOf" srcId="{5DFE2AA1-8FC2-404A-BECC-A573DA8F18F0}" destId="{0480EC70-6A8B-40AD-88FA-D212C7E540C9}" srcOrd="2" destOrd="0" presId="urn:microsoft.com/office/officeart/2005/8/layout/default"/>
    <dgm:cxn modelId="{3BEB150B-726C-473A-80D7-8D26F7F09CE4}" type="presParOf" srcId="{5DFE2AA1-8FC2-404A-BECC-A573DA8F18F0}" destId="{5773F596-F591-4520-864A-9F4C676C38BF}" srcOrd="3" destOrd="0" presId="urn:microsoft.com/office/officeart/2005/8/layout/default"/>
    <dgm:cxn modelId="{ADDF3865-7337-4A11-B093-E6E87E9E443E}" type="presParOf" srcId="{5DFE2AA1-8FC2-404A-BECC-A573DA8F18F0}" destId="{A2750504-CAED-4383-9FAF-835BB1B10B1A}" srcOrd="4" destOrd="0" presId="urn:microsoft.com/office/officeart/2005/8/layout/default"/>
  </dgm:cxnLst>
  <dgm:bg>
    <a:blipFill>
      <a:blip xmlns:r="http://schemas.openxmlformats.org/officeDocument/2006/relationships" r:embed="rId1">
        <a:extLst>
          <a:ext uri="{837473B0-CC2E-450A-ABE3-18F120FF3D39}">
            <a1611:picAttrSrcUrl xmlns:a1611="http://schemas.microsoft.com/office/drawing/2016/11/main" r:id="rId2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4F3BF-FB3D-434C-8529-8BD0BA36F991}">
      <dsp:nvSpPr>
        <dsp:cNvPr id="0" name=""/>
        <dsp:cNvSpPr/>
      </dsp:nvSpPr>
      <dsp:spPr>
        <a:xfrm>
          <a:off x="1457527" y="2531"/>
          <a:ext cx="2650704" cy="1826335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t="-4000" b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C7C2D4-F0D3-4B09-AC09-D46632851053}">
      <dsp:nvSpPr>
        <dsp:cNvPr id="0" name=""/>
        <dsp:cNvSpPr/>
      </dsp:nvSpPr>
      <dsp:spPr>
        <a:xfrm>
          <a:off x="1457527" y="1828866"/>
          <a:ext cx="2650704" cy="983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Wikis statt Referate</a:t>
          </a:r>
        </a:p>
      </dsp:txBody>
      <dsp:txXfrm>
        <a:off x="1457527" y="1828866"/>
        <a:ext cx="2650704" cy="983411"/>
      </dsp:txXfrm>
    </dsp:sp>
    <dsp:sp modelId="{DA2D8D7C-8107-41F0-83A8-3879A9E68739}">
      <dsp:nvSpPr>
        <dsp:cNvPr id="0" name=""/>
        <dsp:cNvSpPr/>
      </dsp:nvSpPr>
      <dsp:spPr>
        <a:xfrm>
          <a:off x="4373413" y="2531"/>
          <a:ext cx="2650704" cy="1826335"/>
        </a:xfrm>
        <a:prstGeom prst="roundRect">
          <a:avLst/>
        </a:prstGeom>
        <a:blipFill rotWithShape="1">
          <a:blip xmlns:r="http://schemas.openxmlformats.org/officeDocument/2006/relationships" r:embed="rId2"/>
          <a:srcRect/>
          <a:stretch>
            <a:fillRect l="-4000" r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FF1409-AD25-40F0-BF70-289D4B954480}">
      <dsp:nvSpPr>
        <dsp:cNvPr id="0" name=""/>
        <dsp:cNvSpPr/>
      </dsp:nvSpPr>
      <dsp:spPr>
        <a:xfrm>
          <a:off x="4373413" y="1828866"/>
          <a:ext cx="2650704" cy="983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Konzeption</a:t>
          </a:r>
        </a:p>
      </dsp:txBody>
      <dsp:txXfrm>
        <a:off x="4373413" y="1828866"/>
        <a:ext cx="2650704" cy="983411"/>
      </dsp:txXfrm>
    </dsp:sp>
    <dsp:sp modelId="{4589F90F-7FD8-4044-8C62-B4AFCBDA2E92}">
      <dsp:nvSpPr>
        <dsp:cNvPr id="0" name=""/>
        <dsp:cNvSpPr/>
      </dsp:nvSpPr>
      <dsp:spPr>
        <a:xfrm>
          <a:off x="7289299" y="2531"/>
          <a:ext cx="2650704" cy="1826335"/>
        </a:xfrm>
        <a:prstGeom prst="roundRect">
          <a:avLst/>
        </a:prstGeom>
        <a:blipFill rotWithShape="1">
          <a:blip xmlns:r="http://schemas.openxmlformats.org/officeDocument/2006/relationships" r:embed="rId3"/>
          <a:srcRect/>
          <a:stretch>
            <a:fillRect t="-3000" b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9F70B7-675D-4DBC-AA65-172A4B8F1F40}">
      <dsp:nvSpPr>
        <dsp:cNvPr id="0" name=""/>
        <dsp:cNvSpPr/>
      </dsp:nvSpPr>
      <dsp:spPr>
        <a:xfrm>
          <a:off x="7289299" y="1828866"/>
          <a:ext cx="2650704" cy="983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Kommunikation</a:t>
          </a:r>
        </a:p>
      </dsp:txBody>
      <dsp:txXfrm>
        <a:off x="7289299" y="1828866"/>
        <a:ext cx="2650704" cy="983411"/>
      </dsp:txXfrm>
    </dsp:sp>
    <dsp:sp modelId="{6CDBED69-416B-4D0B-BE8F-728D8B664746}">
      <dsp:nvSpPr>
        <dsp:cNvPr id="0" name=""/>
        <dsp:cNvSpPr/>
      </dsp:nvSpPr>
      <dsp:spPr>
        <a:xfrm>
          <a:off x="1457527" y="3077348"/>
          <a:ext cx="2650704" cy="1826335"/>
        </a:xfrm>
        <a:prstGeom prst="roundRect">
          <a:avLst/>
        </a:prstGeom>
        <a:blipFill rotWithShape="1">
          <a:blip xmlns:r="http://schemas.openxmlformats.org/officeDocument/2006/relationships" r:embed="rId4"/>
          <a:srcRect/>
          <a:stretch>
            <a:fillRect t="-4000" b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19E6BF-573E-4CDF-BD63-200F00385432}">
      <dsp:nvSpPr>
        <dsp:cNvPr id="0" name=""/>
        <dsp:cNvSpPr/>
      </dsp:nvSpPr>
      <dsp:spPr>
        <a:xfrm>
          <a:off x="1457527" y="4903683"/>
          <a:ext cx="2650704" cy="983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de-DE" sz="2700" kern="1200" dirty="0"/>
            <a:t>Motivation</a:t>
          </a:r>
        </a:p>
      </dsp:txBody>
      <dsp:txXfrm>
        <a:off x="1457527" y="4903683"/>
        <a:ext cx="2650704" cy="983411"/>
      </dsp:txXfrm>
    </dsp:sp>
    <dsp:sp modelId="{AA5748B2-9516-4FD5-96C2-4051858E9F1E}">
      <dsp:nvSpPr>
        <dsp:cNvPr id="0" name=""/>
        <dsp:cNvSpPr/>
      </dsp:nvSpPr>
      <dsp:spPr>
        <a:xfrm>
          <a:off x="4373413" y="3077348"/>
          <a:ext cx="2650704" cy="1826335"/>
        </a:xfrm>
        <a:prstGeom prst="roundRect">
          <a:avLst/>
        </a:prstGeom>
        <a:blipFill rotWithShape="1">
          <a:blip xmlns:r="http://schemas.openxmlformats.org/officeDocument/2006/relationships" r:embed="rId5"/>
          <a:srcRect/>
          <a:stretch>
            <a:fillRect l="-10000" r="-1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D88B17-EE38-43FF-88E9-8059CE5BADDD}">
      <dsp:nvSpPr>
        <dsp:cNvPr id="0" name=""/>
        <dsp:cNvSpPr/>
      </dsp:nvSpPr>
      <dsp:spPr>
        <a:xfrm>
          <a:off x="4373413" y="4903683"/>
          <a:ext cx="2650704" cy="983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de-DE" sz="2700" kern="1200" dirty="0"/>
            <a:t>Durchführung</a:t>
          </a:r>
        </a:p>
      </dsp:txBody>
      <dsp:txXfrm>
        <a:off x="4373413" y="4903683"/>
        <a:ext cx="2650704" cy="983411"/>
      </dsp:txXfrm>
    </dsp:sp>
    <dsp:sp modelId="{25934C98-E3AE-41D8-AB79-1C08EEF36853}">
      <dsp:nvSpPr>
        <dsp:cNvPr id="0" name=""/>
        <dsp:cNvSpPr/>
      </dsp:nvSpPr>
      <dsp:spPr>
        <a:xfrm>
          <a:off x="7289299" y="3077348"/>
          <a:ext cx="2650704" cy="1826335"/>
        </a:xfrm>
        <a:prstGeom prst="roundRect">
          <a:avLst/>
        </a:prstGeom>
        <a:blipFill>
          <a:blip xmlns:r="http://schemas.openxmlformats.org/officeDocument/2006/relationships"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08B7D1-F6FF-4E9B-8ABA-39C55ABDCF9D}">
      <dsp:nvSpPr>
        <dsp:cNvPr id="0" name=""/>
        <dsp:cNvSpPr/>
      </dsp:nvSpPr>
      <dsp:spPr>
        <a:xfrm>
          <a:off x="7289299" y="4903683"/>
          <a:ext cx="2650704" cy="983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de-DE" sz="2700" kern="1200" dirty="0"/>
            <a:t>Abschluss</a:t>
          </a:r>
        </a:p>
      </dsp:txBody>
      <dsp:txXfrm>
        <a:off x="7289299" y="4903683"/>
        <a:ext cx="2650704" cy="9834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8399D-9ECB-4291-941F-C2F6ADA0A065}">
      <dsp:nvSpPr>
        <dsp:cNvPr id="0" name=""/>
        <dsp:cNvSpPr/>
      </dsp:nvSpPr>
      <dsp:spPr>
        <a:xfrm>
          <a:off x="0" y="217668"/>
          <a:ext cx="4106263" cy="24637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Konzept in einem Wort: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b="1" kern="1200" dirty="0"/>
            <a:t>Kollaborative Gruppenarbeit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b="1" kern="1200" dirty="0"/>
            <a:t>an thematischen Wikis </a:t>
          </a:r>
        </a:p>
      </dsp:txBody>
      <dsp:txXfrm>
        <a:off x="0" y="217668"/>
        <a:ext cx="4106263" cy="2463758"/>
      </dsp:txXfrm>
    </dsp:sp>
    <dsp:sp modelId="{0480EC70-6A8B-40AD-88FA-D212C7E540C9}">
      <dsp:nvSpPr>
        <dsp:cNvPr id="0" name=""/>
        <dsp:cNvSpPr/>
      </dsp:nvSpPr>
      <dsp:spPr>
        <a:xfrm>
          <a:off x="4516890" y="217668"/>
          <a:ext cx="4106263" cy="24637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b="1" kern="1200" dirty="0"/>
            <a:t>Drei Lernphasen: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b="0" kern="1200" dirty="0"/>
            <a:t>1. Gemeinsam: Worum geht es?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b="0" kern="1200" dirty="0"/>
            <a:t>2. Allein und in Gruppen: Wiki-Gegenstand?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b="0" kern="1200" dirty="0"/>
            <a:t>3. Gemeinsam: Wiki-Gegenstände!</a:t>
          </a:r>
        </a:p>
      </dsp:txBody>
      <dsp:txXfrm>
        <a:off x="4516890" y="217668"/>
        <a:ext cx="4106263" cy="2463758"/>
      </dsp:txXfrm>
    </dsp:sp>
    <dsp:sp modelId="{A2750504-CAED-4383-9FAF-835BB1B10B1A}">
      <dsp:nvSpPr>
        <dsp:cNvPr id="0" name=""/>
        <dsp:cNvSpPr/>
      </dsp:nvSpPr>
      <dsp:spPr>
        <a:xfrm>
          <a:off x="9033780" y="217668"/>
          <a:ext cx="4106263" cy="24637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de-DE" sz="1900" kern="1200" dirty="0"/>
          </a:br>
          <a:r>
            <a:rPr lang="de-DE" sz="1900" b="1" kern="1200" dirty="0"/>
            <a:t>2017 – 2017/18 – 2018/19 – 2020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Heldinnen 1835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Rainald Goetz. Jugend. Schriften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"Das Leben der Studenten" um 1900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Bildung durch Romane: Moritz, Goethe, Walser</a:t>
          </a:r>
        </a:p>
      </dsp:txBody>
      <dsp:txXfrm>
        <a:off x="9033780" y="217668"/>
        <a:ext cx="4106263" cy="2463758"/>
      </dsp:txXfrm>
    </dsp:sp>
    <dsp:sp modelId="{43519CA8-C0CC-4F04-AEC2-E2D848493FF2}">
      <dsp:nvSpPr>
        <dsp:cNvPr id="0" name=""/>
        <dsp:cNvSpPr/>
      </dsp:nvSpPr>
      <dsp:spPr>
        <a:xfrm>
          <a:off x="0" y="3092052"/>
          <a:ext cx="4106263" cy="24637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b="1" kern="1200" dirty="0"/>
            <a:t>Wiki-Unterteilungen</a:t>
          </a:r>
          <a:r>
            <a:rPr lang="de-DE" sz="1900" kern="1200" dirty="0"/>
            <a:t> sind vorgegeben: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Wichtigste Kontexte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Wichtigste Textstellen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Wichtigste Thesen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Ideen für Aufgaben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Bibliographie</a:t>
          </a:r>
          <a:endParaRPr lang="de-DE" sz="1900" b="0" kern="1200" dirty="0"/>
        </a:p>
      </dsp:txBody>
      <dsp:txXfrm>
        <a:off x="0" y="3092052"/>
        <a:ext cx="4106263" cy="2463758"/>
      </dsp:txXfrm>
    </dsp:sp>
    <dsp:sp modelId="{D20307C0-3442-44DD-B15D-C05F64F5B37C}">
      <dsp:nvSpPr>
        <dsp:cNvPr id="0" name=""/>
        <dsp:cNvSpPr/>
      </dsp:nvSpPr>
      <dsp:spPr>
        <a:xfrm>
          <a:off x="4516890" y="3092052"/>
          <a:ext cx="4106263" cy="24637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b="1" kern="1200" dirty="0"/>
            <a:t>Ergebnisse</a:t>
          </a:r>
          <a:r>
            <a:rPr lang="de-DE" sz="1900" kern="1200" dirty="0"/>
            <a:t> der Gruppenarbeit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im Lern-Wiki sind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b="1" kern="1200" dirty="0"/>
            <a:t>transparent, nachhaltig und gut nutzbar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für Hausarbeiten und mündliche Prüfungen</a:t>
          </a:r>
        </a:p>
      </dsp:txBody>
      <dsp:txXfrm>
        <a:off x="4516890" y="3092052"/>
        <a:ext cx="4106263" cy="2463758"/>
      </dsp:txXfrm>
    </dsp:sp>
    <dsp:sp modelId="{BCB53686-2397-48AD-93D1-479C3FCFAF81}">
      <dsp:nvSpPr>
        <dsp:cNvPr id="0" name=""/>
        <dsp:cNvSpPr/>
      </dsp:nvSpPr>
      <dsp:spPr>
        <a:xfrm>
          <a:off x="9033780" y="3092052"/>
          <a:ext cx="4106263" cy="24637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Zusätzlich:</a:t>
          </a:r>
          <a:br>
            <a:rPr lang="de-DE" sz="1900" kern="1200" dirty="0"/>
          </a:br>
          <a:r>
            <a:rPr lang="de-DE" sz="1900" b="1" kern="1200" dirty="0"/>
            <a:t>Sitzungsvor(und nach-)</a:t>
          </a:r>
          <a:r>
            <a:rPr lang="de-DE" sz="1900" b="1" kern="1200" dirty="0" err="1"/>
            <a:t>bereitung</a:t>
          </a:r>
          <a:r>
            <a:rPr lang="de-DE" sz="1900" b="1" kern="1200" dirty="0"/>
            <a:t> mit digitaler Unterstützung</a:t>
          </a:r>
        </a:p>
      </dsp:txBody>
      <dsp:txXfrm>
        <a:off x="9033780" y="3092052"/>
        <a:ext cx="4106263" cy="2463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8399D-9ECB-4291-941F-C2F6ADA0A065}">
      <dsp:nvSpPr>
        <dsp:cNvPr id="0" name=""/>
        <dsp:cNvSpPr/>
      </dsp:nvSpPr>
      <dsp:spPr>
        <a:xfrm>
          <a:off x="1930814" y="673"/>
          <a:ext cx="4382850" cy="26297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800" kern="1200" dirty="0"/>
            <a:t>Kontrolle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Bad Practice: Keine Kontrolle der Gruppenvorarbeit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i="1" kern="1200" dirty="0"/>
            <a:t>Innerer Schweinehund</a:t>
          </a:r>
        </a:p>
      </dsp:txBody>
      <dsp:txXfrm>
        <a:off x="1930814" y="673"/>
        <a:ext cx="4382850" cy="2629710"/>
      </dsp:txXfrm>
    </dsp:sp>
    <dsp:sp modelId="{0480EC70-6A8B-40AD-88FA-D212C7E540C9}">
      <dsp:nvSpPr>
        <dsp:cNvPr id="0" name=""/>
        <dsp:cNvSpPr/>
      </dsp:nvSpPr>
      <dsp:spPr>
        <a:xfrm>
          <a:off x="6751950" y="673"/>
          <a:ext cx="4382850" cy="26297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800" kern="1200" dirty="0"/>
            <a:t>Rhythmus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kern="1200" dirty="0"/>
            <a:t>Wöchentlicher Rhythmus kein Naturgesetz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kern="1200" dirty="0"/>
            <a:t>Rhythmen der Vorlesungszeit</a:t>
          </a:r>
        </a:p>
      </dsp:txBody>
      <dsp:txXfrm>
        <a:off x="6751950" y="673"/>
        <a:ext cx="4382850" cy="2629710"/>
      </dsp:txXfrm>
    </dsp:sp>
    <dsp:sp modelId="{A2750504-CAED-4383-9FAF-835BB1B10B1A}">
      <dsp:nvSpPr>
        <dsp:cNvPr id="0" name=""/>
        <dsp:cNvSpPr/>
      </dsp:nvSpPr>
      <dsp:spPr>
        <a:xfrm>
          <a:off x="1930814" y="3068668"/>
          <a:ext cx="4382850" cy="26297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800" kern="1200" dirty="0"/>
            <a:t>Zeit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Zeit zur Aufgabenbearbeitung?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Zeit zur Kontrolle, für Ab-sprachen und Kollaborationen</a:t>
          </a:r>
        </a:p>
      </dsp:txBody>
      <dsp:txXfrm>
        <a:off x="1930814" y="3068668"/>
        <a:ext cx="4382850" cy="2629710"/>
      </dsp:txXfrm>
    </dsp:sp>
    <dsp:sp modelId="{43519CA8-C0CC-4F04-AEC2-E2D848493FF2}">
      <dsp:nvSpPr>
        <dsp:cNvPr id="0" name=""/>
        <dsp:cNvSpPr/>
      </dsp:nvSpPr>
      <dsp:spPr>
        <a:xfrm>
          <a:off x="6751950" y="3068668"/>
          <a:ext cx="4382850" cy="26297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800" kern="1200" dirty="0"/>
            <a:t>Inhalt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Schlüssigkeit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Lassen sich Lehr-/Lernziele bzw. –</a:t>
          </a:r>
          <a:r>
            <a:rPr lang="de-DE" sz="2400" kern="1200" dirty="0" err="1"/>
            <a:t>etappen</a:t>
          </a:r>
          <a:r>
            <a:rPr lang="de-DE" sz="2400" kern="1200" dirty="0"/>
            <a:t> erreichen?</a:t>
          </a:r>
        </a:p>
      </dsp:txBody>
      <dsp:txXfrm>
        <a:off x="6751950" y="3068668"/>
        <a:ext cx="4382850" cy="26297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8399D-9ECB-4291-941F-C2F6ADA0A065}">
      <dsp:nvSpPr>
        <dsp:cNvPr id="0" name=""/>
        <dsp:cNvSpPr/>
      </dsp:nvSpPr>
      <dsp:spPr>
        <a:xfrm>
          <a:off x="1930814" y="673"/>
          <a:ext cx="4382850" cy="26297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000" kern="1200" dirty="0"/>
            <a:t>Transparenz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Bad Practice: Wichtiges im Hintergrund durch zu viel Informationen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i="0" kern="1200" dirty="0"/>
            <a:t>Trotzdem: Mehr als üblich</a:t>
          </a:r>
        </a:p>
      </dsp:txBody>
      <dsp:txXfrm>
        <a:off x="1930814" y="673"/>
        <a:ext cx="4382850" cy="2629710"/>
      </dsp:txXfrm>
    </dsp:sp>
    <dsp:sp modelId="{0480EC70-6A8B-40AD-88FA-D212C7E540C9}">
      <dsp:nvSpPr>
        <dsp:cNvPr id="0" name=""/>
        <dsp:cNvSpPr/>
      </dsp:nvSpPr>
      <dsp:spPr>
        <a:xfrm>
          <a:off x="6751950" y="673"/>
          <a:ext cx="4382850" cy="26297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000" kern="1200" dirty="0"/>
            <a:t>Verständlichkeit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kern="1200" dirty="0"/>
            <a:t>Die Studierenden wissen, wann was zu machen ist und wer wofür verantwortlich ist.</a:t>
          </a:r>
        </a:p>
      </dsp:txBody>
      <dsp:txXfrm>
        <a:off x="6751950" y="673"/>
        <a:ext cx="4382850" cy="2629710"/>
      </dsp:txXfrm>
    </dsp:sp>
    <dsp:sp modelId="{A2750504-CAED-4383-9FAF-835BB1B10B1A}">
      <dsp:nvSpPr>
        <dsp:cNvPr id="0" name=""/>
        <dsp:cNvSpPr/>
      </dsp:nvSpPr>
      <dsp:spPr>
        <a:xfrm>
          <a:off x="1930814" y="3068668"/>
          <a:ext cx="4382850" cy="26297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000" kern="1200" dirty="0"/>
            <a:t>Übersichtlichkeit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Pläne, Blätter, Pads und</a:t>
          </a:r>
          <a:br>
            <a:rPr lang="de-DE" sz="2000" kern="1200" dirty="0"/>
          </a:br>
          <a:r>
            <a:rPr lang="de-DE" sz="2000" kern="1200" dirty="0" err="1"/>
            <a:t>Moodle</a:t>
          </a:r>
          <a:r>
            <a:rPr lang="de-DE" sz="2000" kern="1200" dirty="0"/>
            <a:t>-Plattform</a:t>
          </a:r>
        </a:p>
      </dsp:txBody>
      <dsp:txXfrm>
        <a:off x="1930814" y="3068668"/>
        <a:ext cx="4382850" cy="2629710"/>
      </dsp:txXfrm>
    </dsp:sp>
    <dsp:sp modelId="{43519CA8-C0CC-4F04-AEC2-E2D848493FF2}">
      <dsp:nvSpPr>
        <dsp:cNvPr id="0" name=""/>
        <dsp:cNvSpPr/>
      </dsp:nvSpPr>
      <dsp:spPr>
        <a:xfrm>
          <a:off x="6751950" y="3068668"/>
          <a:ext cx="4382850" cy="26297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000" kern="1200" dirty="0"/>
            <a:t>Offenheit für Kritik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Gute Kritik ist nicht leicht zu bekommen und sehr wertvoll</a:t>
          </a:r>
        </a:p>
      </dsp:txBody>
      <dsp:txXfrm>
        <a:off x="6751950" y="3068668"/>
        <a:ext cx="4382850" cy="26297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8399D-9ECB-4291-941F-C2F6ADA0A065}">
      <dsp:nvSpPr>
        <dsp:cNvPr id="0" name=""/>
        <dsp:cNvSpPr/>
      </dsp:nvSpPr>
      <dsp:spPr>
        <a:xfrm>
          <a:off x="1930814" y="673"/>
          <a:ext cx="4382850" cy="26297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800" kern="1200" dirty="0"/>
            <a:t>Kleine Erfolge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Bad Practice: Zu starker Fokus auf das Gemeinsame</a:t>
          </a:r>
        </a:p>
      </dsp:txBody>
      <dsp:txXfrm>
        <a:off x="1930814" y="673"/>
        <a:ext cx="4382850" cy="2629710"/>
      </dsp:txXfrm>
    </dsp:sp>
    <dsp:sp modelId="{0480EC70-6A8B-40AD-88FA-D212C7E540C9}">
      <dsp:nvSpPr>
        <dsp:cNvPr id="0" name=""/>
        <dsp:cNvSpPr/>
      </dsp:nvSpPr>
      <dsp:spPr>
        <a:xfrm>
          <a:off x="6751950" y="673"/>
          <a:ext cx="4382850" cy="26297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800" kern="1200" dirty="0"/>
            <a:t>Selbständigkeit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kern="1200" dirty="0"/>
            <a:t>Motivation kein „nice </a:t>
          </a:r>
          <a:r>
            <a:rPr lang="de-DE" sz="2400" b="0" kern="1200" dirty="0" err="1"/>
            <a:t>to</a:t>
          </a:r>
          <a:r>
            <a:rPr lang="de-DE" sz="2400" b="0" kern="1200" dirty="0"/>
            <a:t> </a:t>
          </a:r>
          <a:r>
            <a:rPr lang="de-DE" sz="2400" b="0" kern="1200" dirty="0" err="1"/>
            <a:t>have</a:t>
          </a:r>
          <a:r>
            <a:rPr lang="de-DE" sz="2400" b="0" kern="1200" dirty="0"/>
            <a:t>“, sondern zentrale Vorbedingung</a:t>
          </a:r>
        </a:p>
      </dsp:txBody>
      <dsp:txXfrm>
        <a:off x="6751950" y="673"/>
        <a:ext cx="4382850" cy="2629710"/>
      </dsp:txXfrm>
    </dsp:sp>
    <dsp:sp modelId="{A2750504-CAED-4383-9FAF-835BB1B10B1A}">
      <dsp:nvSpPr>
        <dsp:cNvPr id="0" name=""/>
        <dsp:cNvSpPr/>
      </dsp:nvSpPr>
      <dsp:spPr>
        <a:xfrm>
          <a:off x="4341382" y="3068668"/>
          <a:ext cx="4382850" cy="26297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800" kern="1200" dirty="0"/>
            <a:t>Was motiviert?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Nützlichkeit und Spaß</a:t>
          </a:r>
        </a:p>
      </dsp:txBody>
      <dsp:txXfrm>
        <a:off x="4341382" y="3068668"/>
        <a:ext cx="4382850" cy="26297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8399D-9ECB-4291-941F-C2F6ADA0A065}">
      <dsp:nvSpPr>
        <dsp:cNvPr id="0" name=""/>
        <dsp:cNvSpPr/>
      </dsp:nvSpPr>
      <dsp:spPr>
        <a:xfrm>
          <a:off x="1594" y="983465"/>
          <a:ext cx="6220202" cy="37321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800" kern="1200" dirty="0"/>
            <a:t>Sicherheit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Bad Practice: Gruppensitzung erst ohne mich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Mehrheit im Blick</a:t>
          </a:r>
        </a:p>
      </dsp:txBody>
      <dsp:txXfrm>
        <a:off x="1594" y="983465"/>
        <a:ext cx="6220202" cy="3732121"/>
      </dsp:txXfrm>
    </dsp:sp>
    <dsp:sp modelId="{0480EC70-6A8B-40AD-88FA-D212C7E540C9}">
      <dsp:nvSpPr>
        <dsp:cNvPr id="0" name=""/>
        <dsp:cNvSpPr/>
      </dsp:nvSpPr>
      <dsp:spPr>
        <a:xfrm>
          <a:off x="6843818" y="983465"/>
          <a:ext cx="6220202" cy="37321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800" kern="1200" dirty="0"/>
            <a:t>Machbarkeit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kern="1200" dirty="0"/>
            <a:t>Hilfreiche Materialien wie</a:t>
          </a:r>
          <a:br>
            <a:rPr lang="de-DE" sz="2400" b="0" kern="1200" dirty="0"/>
          </a:br>
          <a:r>
            <a:rPr lang="de-DE" sz="2400" b="0" kern="1200" dirty="0"/>
            <a:t>Wiki-Handout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kern="1200" dirty="0"/>
            <a:t>Kleine Probleme, große Wirkung</a:t>
          </a:r>
        </a:p>
      </dsp:txBody>
      <dsp:txXfrm>
        <a:off x="6843818" y="983465"/>
        <a:ext cx="6220202" cy="37321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8399D-9ECB-4291-941F-C2F6ADA0A065}">
      <dsp:nvSpPr>
        <dsp:cNvPr id="0" name=""/>
        <dsp:cNvSpPr/>
      </dsp:nvSpPr>
      <dsp:spPr>
        <a:xfrm>
          <a:off x="1958028" y="3050"/>
          <a:ext cx="4444623" cy="26667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700" kern="1200" dirty="0"/>
            <a:t>Welche Tipps waren überraschend?</a:t>
          </a:r>
        </a:p>
      </dsp:txBody>
      <dsp:txXfrm>
        <a:off x="1958028" y="3050"/>
        <a:ext cx="4444623" cy="2666774"/>
      </dsp:txXfrm>
    </dsp:sp>
    <dsp:sp modelId="{0480EC70-6A8B-40AD-88FA-D212C7E540C9}">
      <dsp:nvSpPr>
        <dsp:cNvPr id="0" name=""/>
        <dsp:cNvSpPr/>
      </dsp:nvSpPr>
      <dsp:spPr>
        <a:xfrm>
          <a:off x="6847114" y="3050"/>
          <a:ext cx="4444623" cy="26667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700" kern="1200" dirty="0"/>
            <a:t>Welche Tipps widersprechen Ihren eigenen Lehrerfahrungen?</a:t>
          </a:r>
        </a:p>
      </dsp:txBody>
      <dsp:txXfrm>
        <a:off x="6847114" y="3050"/>
        <a:ext cx="4444623" cy="2666774"/>
      </dsp:txXfrm>
    </dsp:sp>
    <dsp:sp modelId="{A2750504-CAED-4383-9FAF-835BB1B10B1A}">
      <dsp:nvSpPr>
        <dsp:cNvPr id="0" name=""/>
        <dsp:cNvSpPr/>
      </dsp:nvSpPr>
      <dsp:spPr>
        <a:xfrm>
          <a:off x="4402571" y="3114287"/>
          <a:ext cx="4444623" cy="26667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700" b="0" kern="1200" dirty="0"/>
            <a:t>Welche Tipps lassen sich aus Ihrer eigenen Lehrerfahrung bestätigen?</a:t>
          </a:r>
          <a:endParaRPr lang="de-DE" sz="3700" kern="1200" dirty="0"/>
        </a:p>
      </dsp:txBody>
      <dsp:txXfrm>
        <a:off x="4402571" y="3114287"/>
        <a:ext cx="4444623" cy="2666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09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699" tIns="46849" rIns="93699" bIns="4684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1698" y="0"/>
            <a:ext cx="2984871" cy="5009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699" tIns="46849" rIns="93699" bIns="4684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093DDC14-524B-4634-980C-283B82E84B11}" type="datetimeFigureOut">
              <a:rPr lang="de-DE" altLang="de-DE"/>
              <a:pPr>
                <a:defRPr/>
              </a:pPr>
              <a:t>24.08.2020</a:t>
            </a:fld>
            <a:endParaRPr lang="de-DE" altLang="de-DE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6038"/>
            <a:ext cx="2984871" cy="5009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699" tIns="46849" rIns="93699" bIns="4684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1698" y="9516038"/>
            <a:ext cx="2984871" cy="5009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699" tIns="46849" rIns="93699" bIns="4684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9F8F7786-2169-473B-B4AE-5BFC7B90C78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249289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3699" tIns="46849" rIns="93699" bIns="46849" rtlCol="0"/>
          <a:lstStyle>
            <a:lvl1pPr algn="l" defTabSz="103293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3699" tIns="46849" rIns="93699" bIns="46849" rtlCol="0"/>
          <a:lstStyle>
            <a:lvl1pPr algn="r" defTabSz="103293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F84081-2CE7-47EE-845C-5B25532FB7D7}" type="datetimeFigureOut">
              <a:rPr lang="de-DE"/>
              <a:pPr>
                <a:defRPr/>
              </a:pPr>
              <a:t>24.08.2020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99" tIns="46849" rIns="93699" bIns="46849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3699" tIns="46849" rIns="93699" bIns="46849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3699" tIns="46849" rIns="93699" bIns="46849" rtlCol="0" anchor="b"/>
          <a:lstStyle>
            <a:lvl1pPr algn="l" defTabSz="103293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wrap="square" lIns="93699" tIns="46849" rIns="93699" bIns="4684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8E134978-0C04-4C1F-B317-15473214AEB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980759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1006475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3238" algn="l" defTabSz="1006475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6475" algn="l" defTabSz="1006475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1300" algn="l" defTabSz="1006475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14538" algn="l" defTabSz="1006475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2704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9081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284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9295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2558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030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151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3699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3184" y="806303"/>
            <a:ext cx="13249767" cy="764920"/>
          </a:xfrm>
          <a:prstGeom prst="rect">
            <a:avLst/>
          </a:prstGeom>
        </p:spPr>
        <p:txBody>
          <a:bodyPr/>
          <a:lstStyle>
            <a:lvl1pPr>
              <a:defRPr sz="453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3184" y="1751531"/>
            <a:ext cx="6426677" cy="50588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23092" y="1751531"/>
            <a:ext cx="6619858" cy="50588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305" y="875767"/>
            <a:ext cx="13262645" cy="682581"/>
          </a:xfrm>
          <a:prstGeom prst="rect">
            <a:avLst/>
          </a:prstGeom>
        </p:spPr>
        <p:txBody>
          <a:bodyPr/>
          <a:lstStyle>
            <a:lvl1pPr>
              <a:defRPr sz="453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80307" y="1725769"/>
            <a:ext cx="6439556" cy="58354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23092" y="1725769"/>
            <a:ext cx="6619858" cy="58354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3640" y="850006"/>
            <a:ext cx="12979311" cy="669702"/>
          </a:xfrm>
          <a:prstGeom prst="rect">
            <a:avLst/>
          </a:prstGeom>
        </p:spPr>
        <p:txBody>
          <a:bodyPr/>
          <a:lstStyle>
            <a:lvl1pPr>
              <a:defRPr sz="453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3640" y="1648501"/>
            <a:ext cx="6156221" cy="58083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23092" y="1648497"/>
            <a:ext cx="6619858" cy="5808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3185" y="1661375"/>
            <a:ext cx="13249765" cy="57053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2FC4933-26E0-42BB-984D-8DB79DF26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86" y="798490"/>
            <a:ext cx="13249766" cy="746976"/>
          </a:xfrm>
          <a:prstGeom prst="rect">
            <a:avLst/>
          </a:prstGeom>
        </p:spPr>
        <p:txBody>
          <a:bodyPr/>
          <a:lstStyle>
            <a:lvl1pPr>
              <a:defRPr sz="4531"/>
            </a:lvl1pPr>
          </a:lstStyle>
          <a:p>
            <a:r>
              <a:rPr lang="de-DE" dirty="0"/>
              <a:t>Mastertitelformat bearbeiten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rm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5" y="-1"/>
            <a:ext cx="13442947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4417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667"/>
          </a:p>
        </p:txBody>
      </p:sp>
      <p:pic>
        <p:nvPicPr>
          <p:cNvPr id="3075" name="Inhaltsplatzhalter 5" descr="Label_RUB_WEISS-BLAU_srg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60956" y="0"/>
            <a:ext cx="1081996" cy="96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Grafik 3" descr="Wortmarke_BLAU_srgb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681" y="249014"/>
            <a:ext cx="2108277" cy="10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14">
            <a:extLst>
              <a:ext uri="{FF2B5EF4-FFF2-40B4-BE49-F238E27FC236}">
                <a16:creationId xmlns:a16="http://schemas.microsoft.com/office/drawing/2014/main" id="{54D9D789-F06F-4F96-AE0B-771016A4AB1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0875" y="482961"/>
            <a:ext cx="2773271" cy="54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altLang="de-DE" sz="1100" b="1" dirty="0">
                <a:solidFill>
                  <a:srgbClr val="003560"/>
                </a:solidFill>
              </a:rPr>
              <a:t>Germanistisches Institut</a:t>
            </a:r>
            <a:br>
              <a:rPr lang="de-DE" altLang="de-DE" sz="1100" b="1" dirty="0">
                <a:solidFill>
                  <a:srgbClr val="003560"/>
                </a:solidFill>
              </a:rPr>
            </a:br>
            <a:r>
              <a:rPr lang="de-DE" altLang="de-DE" sz="1100" dirty="0">
                <a:solidFill>
                  <a:srgbClr val="003560"/>
                </a:solidFill>
              </a:rPr>
              <a:t>Dr. Malte Kleinwort</a:t>
            </a:r>
          </a:p>
          <a:p>
            <a:endParaRPr lang="de-DE" altLang="de-DE" sz="1335" dirty="0">
              <a:solidFill>
                <a:srgbClr val="00356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1342089" rtl="0" eaLnBrk="0" fontAlgn="base" hangingPunct="0">
        <a:spcBef>
          <a:spcPct val="0"/>
        </a:spcBef>
        <a:spcAft>
          <a:spcPct val="0"/>
        </a:spcAft>
        <a:defRPr sz="653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342089" rtl="0" eaLnBrk="0" fontAlgn="base" hangingPunct="0">
        <a:spcBef>
          <a:spcPct val="0"/>
        </a:spcBef>
        <a:spcAft>
          <a:spcPct val="0"/>
        </a:spcAft>
        <a:defRPr sz="6535">
          <a:solidFill>
            <a:schemeClr val="tx1"/>
          </a:solidFill>
          <a:latin typeface="Calibri" panose="020F0502020204030204" pitchFamily="34" charset="0"/>
        </a:defRPr>
      </a:lvl2pPr>
      <a:lvl3pPr algn="ctr" defTabSz="1342089" rtl="0" eaLnBrk="0" fontAlgn="base" hangingPunct="0">
        <a:spcBef>
          <a:spcPct val="0"/>
        </a:spcBef>
        <a:spcAft>
          <a:spcPct val="0"/>
        </a:spcAft>
        <a:defRPr sz="6535">
          <a:solidFill>
            <a:schemeClr val="tx1"/>
          </a:solidFill>
          <a:latin typeface="Calibri" panose="020F0502020204030204" pitchFamily="34" charset="0"/>
        </a:defRPr>
      </a:lvl3pPr>
      <a:lvl4pPr algn="ctr" defTabSz="1342089" rtl="0" eaLnBrk="0" fontAlgn="base" hangingPunct="0">
        <a:spcBef>
          <a:spcPct val="0"/>
        </a:spcBef>
        <a:spcAft>
          <a:spcPct val="0"/>
        </a:spcAft>
        <a:defRPr sz="6535">
          <a:solidFill>
            <a:schemeClr val="tx1"/>
          </a:solidFill>
          <a:latin typeface="Calibri" panose="020F0502020204030204" pitchFamily="34" charset="0"/>
        </a:defRPr>
      </a:lvl4pPr>
      <a:lvl5pPr algn="ctr" defTabSz="1342089" rtl="0" eaLnBrk="0" fontAlgn="base" hangingPunct="0">
        <a:spcBef>
          <a:spcPct val="0"/>
        </a:spcBef>
        <a:spcAft>
          <a:spcPct val="0"/>
        </a:spcAft>
        <a:defRPr sz="6535">
          <a:solidFill>
            <a:schemeClr val="tx1"/>
          </a:solidFill>
          <a:latin typeface="Calibri" panose="020F0502020204030204" pitchFamily="34" charset="0"/>
        </a:defRPr>
      </a:lvl5pPr>
      <a:lvl6pPr marL="609655" algn="ctr" defTabSz="1342089" rtl="0" fontAlgn="base">
        <a:spcBef>
          <a:spcPct val="0"/>
        </a:spcBef>
        <a:spcAft>
          <a:spcPct val="0"/>
        </a:spcAft>
        <a:defRPr sz="6535">
          <a:solidFill>
            <a:schemeClr val="tx1"/>
          </a:solidFill>
          <a:latin typeface="Calibri" panose="020F0502020204030204" pitchFamily="34" charset="0"/>
        </a:defRPr>
      </a:lvl6pPr>
      <a:lvl7pPr marL="1219312" algn="ctr" defTabSz="1342089" rtl="0" fontAlgn="base">
        <a:spcBef>
          <a:spcPct val="0"/>
        </a:spcBef>
        <a:spcAft>
          <a:spcPct val="0"/>
        </a:spcAft>
        <a:defRPr sz="6535">
          <a:solidFill>
            <a:schemeClr val="tx1"/>
          </a:solidFill>
          <a:latin typeface="Calibri" panose="020F0502020204030204" pitchFamily="34" charset="0"/>
        </a:defRPr>
      </a:lvl7pPr>
      <a:lvl8pPr marL="1828969" algn="ctr" defTabSz="1342089" rtl="0" fontAlgn="base">
        <a:spcBef>
          <a:spcPct val="0"/>
        </a:spcBef>
        <a:spcAft>
          <a:spcPct val="0"/>
        </a:spcAft>
        <a:defRPr sz="6535">
          <a:solidFill>
            <a:schemeClr val="tx1"/>
          </a:solidFill>
          <a:latin typeface="Calibri" panose="020F0502020204030204" pitchFamily="34" charset="0"/>
        </a:defRPr>
      </a:lvl8pPr>
      <a:lvl9pPr marL="2438624" algn="ctr" defTabSz="1342089" rtl="0" fontAlgn="base">
        <a:spcBef>
          <a:spcPct val="0"/>
        </a:spcBef>
        <a:spcAft>
          <a:spcPct val="0"/>
        </a:spcAft>
        <a:defRPr sz="6535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503814" indent="-503814" algn="l" defTabSz="13420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667" kern="1200">
          <a:solidFill>
            <a:schemeClr val="tx1"/>
          </a:solidFill>
          <a:latin typeface="+mn-lt"/>
          <a:ea typeface="+mn-ea"/>
          <a:cs typeface="+mn-cs"/>
        </a:defRPr>
      </a:lvl1pPr>
      <a:lvl2pPr marL="1090183" indent="-419138" algn="l" defTabSz="13420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135" kern="1200">
          <a:solidFill>
            <a:schemeClr val="tx1"/>
          </a:solidFill>
          <a:latin typeface="+mn-lt"/>
          <a:ea typeface="+mn-ea"/>
          <a:cs typeface="+mn-cs"/>
        </a:defRPr>
      </a:lvl2pPr>
      <a:lvl3pPr marL="1678670" indent="-334464" algn="l" defTabSz="13420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351832" indent="-334464" algn="l" defTabSz="13420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35" kern="1200">
          <a:solidFill>
            <a:schemeClr val="tx1"/>
          </a:solidFill>
          <a:latin typeface="+mn-lt"/>
          <a:ea typeface="+mn-ea"/>
          <a:cs typeface="+mn-cs"/>
        </a:defRPr>
      </a:lvl4pPr>
      <a:lvl5pPr marL="3022876" indent="-334464" algn="l" defTabSz="134208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935" kern="1200">
          <a:solidFill>
            <a:schemeClr val="tx1"/>
          </a:solidFill>
          <a:latin typeface="+mn-lt"/>
          <a:ea typeface="+mn-ea"/>
          <a:cs typeface="+mn-cs"/>
        </a:defRPr>
      </a:lvl5pPr>
      <a:lvl6pPr marL="3696466" indent="-336042" algn="l" defTabSz="1344170" rtl="0" eaLnBrk="1" latinLnBrk="0" hangingPunct="1">
        <a:spcBef>
          <a:spcPct val="20000"/>
        </a:spcBef>
        <a:buFont typeface="Arial" pitchFamily="34" charset="0"/>
        <a:buChar char="•"/>
        <a:defRPr sz="2935" kern="1200">
          <a:solidFill>
            <a:schemeClr val="tx1"/>
          </a:solidFill>
          <a:latin typeface="+mn-lt"/>
          <a:ea typeface="+mn-ea"/>
          <a:cs typeface="+mn-cs"/>
        </a:defRPr>
      </a:lvl6pPr>
      <a:lvl7pPr marL="4368549" indent="-336042" algn="l" defTabSz="1344170" rtl="0" eaLnBrk="1" latinLnBrk="0" hangingPunct="1">
        <a:spcBef>
          <a:spcPct val="20000"/>
        </a:spcBef>
        <a:buFont typeface="Arial" pitchFamily="34" charset="0"/>
        <a:buChar char="•"/>
        <a:defRPr sz="2935" kern="1200">
          <a:solidFill>
            <a:schemeClr val="tx1"/>
          </a:solidFill>
          <a:latin typeface="+mn-lt"/>
          <a:ea typeface="+mn-ea"/>
          <a:cs typeface="+mn-cs"/>
        </a:defRPr>
      </a:lvl7pPr>
      <a:lvl8pPr marL="5040635" indent="-336042" algn="l" defTabSz="1344170" rtl="0" eaLnBrk="1" latinLnBrk="0" hangingPunct="1">
        <a:spcBef>
          <a:spcPct val="20000"/>
        </a:spcBef>
        <a:buFont typeface="Arial" pitchFamily="34" charset="0"/>
        <a:buChar char="•"/>
        <a:defRPr sz="2935" kern="1200">
          <a:solidFill>
            <a:schemeClr val="tx1"/>
          </a:solidFill>
          <a:latin typeface="+mn-lt"/>
          <a:ea typeface="+mn-ea"/>
          <a:cs typeface="+mn-cs"/>
        </a:defRPr>
      </a:lvl8pPr>
      <a:lvl9pPr marL="5712720" indent="-336042" algn="l" defTabSz="1344170" rtl="0" eaLnBrk="1" latinLnBrk="0" hangingPunct="1">
        <a:spcBef>
          <a:spcPct val="20000"/>
        </a:spcBef>
        <a:buFont typeface="Arial" pitchFamily="34" charset="0"/>
        <a:buChar char="•"/>
        <a:defRPr sz="29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344170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72085" algn="l" defTabSz="1344170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344170" algn="l" defTabSz="1344170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4" algn="l" defTabSz="1344170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688338" algn="l" defTabSz="1344170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60423" algn="l" defTabSz="1344170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4032509" algn="l" defTabSz="1344170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704592" algn="l" defTabSz="1344170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376676" algn="l" defTabSz="1344170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2" y="8"/>
            <a:ext cx="13442950" cy="157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4417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667"/>
          </a:p>
        </p:txBody>
      </p:sp>
      <p:pic>
        <p:nvPicPr>
          <p:cNvPr id="5123" name="Inhaltsplatzhalter 5" descr="Label_RUB_WEISS-BLAU_srgb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621297" y="11"/>
            <a:ext cx="82165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14">
            <a:extLst>
              <a:ext uri="{FF2B5EF4-FFF2-40B4-BE49-F238E27FC236}">
                <a16:creationId xmlns:a16="http://schemas.microsoft.com/office/drawing/2014/main" id="{62746C1A-C1A4-4FE1-A72E-E2D2A6F3B31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5871" y="411973"/>
            <a:ext cx="2601724" cy="57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de-DE" altLang="de-DE" sz="1200" b="1" dirty="0">
                <a:solidFill>
                  <a:srgbClr val="003560"/>
                </a:solidFill>
              </a:rPr>
              <a:t>Germanistisches Institut</a:t>
            </a:r>
            <a:br>
              <a:rPr lang="de-DE" altLang="de-DE" sz="1200" b="1" dirty="0">
                <a:solidFill>
                  <a:srgbClr val="003560"/>
                </a:solidFill>
              </a:rPr>
            </a:br>
            <a:r>
              <a:rPr lang="de-DE" altLang="de-DE" sz="1200" dirty="0">
                <a:solidFill>
                  <a:srgbClr val="003560"/>
                </a:solidFill>
              </a:rPr>
              <a:t>Dr. Malte Kleinwort</a:t>
            </a:r>
          </a:p>
          <a:p>
            <a:endParaRPr lang="de-DE" altLang="de-DE" sz="1335" dirty="0">
              <a:solidFill>
                <a:srgbClr val="003560"/>
              </a:solidFill>
            </a:endParaRPr>
          </a:p>
        </p:txBody>
      </p:sp>
      <p:pic>
        <p:nvPicPr>
          <p:cNvPr id="9" name="Grafik 3" descr="Wortmarke_BLAU_srgb.jpg">
            <a:extLst>
              <a:ext uri="{FF2B5EF4-FFF2-40B4-BE49-F238E27FC236}">
                <a16:creationId xmlns:a16="http://schemas.microsoft.com/office/drawing/2014/main" id="{B230AE8B-A019-4851-9421-674C40CFF6C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205872" y="186470"/>
            <a:ext cx="2108277" cy="10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</p:sldLayoutIdLst>
  <p:txStyles>
    <p:titleStyle>
      <a:lvl1pPr algn="ctr" defTabSz="1342089" rtl="0" eaLnBrk="0" fontAlgn="base" hangingPunct="0">
        <a:spcBef>
          <a:spcPct val="0"/>
        </a:spcBef>
        <a:spcAft>
          <a:spcPct val="0"/>
        </a:spcAft>
        <a:defRPr sz="653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342089" rtl="0" eaLnBrk="0" fontAlgn="base" hangingPunct="0">
        <a:spcBef>
          <a:spcPct val="0"/>
        </a:spcBef>
        <a:spcAft>
          <a:spcPct val="0"/>
        </a:spcAft>
        <a:defRPr sz="6535">
          <a:solidFill>
            <a:schemeClr val="tx1"/>
          </a:solidFill>
          <a:latin typeface="Calibri" panose="020F0502020204030204" pitchFamily="34" charset="0"/>
        </a:defRPr>
      </a:lvl2pPr>
      <a:lvl3pPr algn="ctr" defTabSz="1342089" rtl="0" eaLnBrk="0" fontAlgn="base" hangingPunct="0">
        <a:spcBef>
          <a:spcPct val="0"/>
        </a:spcBef>
        <a:spcAft>
          <a:spcPct val="0"/>
        </a:spcAft>
        <a:defRPr sz="6535">
          <a:solidFill>
            <a:schemeClr val="tx1"/>
          </a:solidFill>
          <a:latin typeface="Calibri" panose="020F0502020204030204" pitchFamily="34" charset="0"/>
        </a:defRPr>
      </a:lvl3pPr>
      <a:lvl4pPr algn="ctr" defTabSz="1342089" rtl="0" eaLnBrk="0" fontAlgn="base" hangingPunct="0">
        <a:spcBef>
          <a:spcPct val="0"/>
        </a:spcBef>
        <a:spcAft>
          <a:spcPct val="0"/>
        </a:spcAft>
        <a:defRPr sz="6535">
          <a:solidFill>
            <a:schemeClr val="tx1"/>
          </a:solidFill>
          <a:latin typeface="Calibri" panose="020F0502020204030204" pitchFamily="34" charset="0"/>
        </a:defRPr>
      </a:lvl4pPr>
      <a:lvl5pPr algn="ctr" defTabSz="1342089" rtl="0" eaLnBrk="0" fontAlgn="base" hangingPunct="0">
        <a:spcBef>
          <a:spcPct val="0"/>
        </a:spcBef>
        <a:spcAft>
          <a:spcPct val="0"/>
        </a:spcAft>
        <a:defRPr sz="6535">
          <a:solidFill>
            <a:schemeClr val="tx1"/>
          </a:solidFill>
          <a:latin typeface="Calibri" panose="020F0502020204030204" pitchFamily="34" charset="0"/>
        </a:defRPr>
      </a:lvl5pPr>
      <a:lvl6pPr marL="609655" algn="ctr" defTabSz="1342089" rtl="0" fontAlgn="base">
        <a:spcBef>
          <a:spcPct val="0"/>
        </a:spcBef>
        <a:spcAft>
          <a:spcPct val="0"/>
        </a:spcAft>
        <a:defRPr sz="6535">
          <a:solidFill>
            <a:schemeClr val="tx1"/>
          </a:solidFill>
          <a:latin typeface="Calibri" panose="020F0502020204030204" pitchFamily="34" charset="0"/>
        </a:defRPr>
      </a:lvl6pPr>
      <a:lvl7pPr marL="1219312" algn="ctr" defTabSz="1342089" rtl="0" fontAlgn="base">
        <a:spcBef>
          <a:spcPct val="0"/>
        </a:spcBef>
        <a:spcAft>
          <a:spcPct val="0"/>
        </a:spcAft>
        <a:defRPr sz="6535">
          <a:solidFill>
            <a:schemeClr val="tx1"/>
          </a:solidFill>
          <a:latin typeface="Calibri" panose="020F0502020204030204" pitchFamily="34" charset="0"/>
        </a:defRPr>
      </a:lvl7pPr>
      <a:lvl8pPr marL="1828969" algn="ctr" defTabSz="1342089" rtl="0" fontAlgn="base">
        <a:spcBef>
          <a:spcPct val="0"/>
        </a:spcBef>
        <a:spcAft>
          <a:spcPct val="0"/>
        </a:spcAft>
        <a:defRPr sz="6535">
          <a:solidFill>
            <a:schemeClr val="tx1"/>
          </a:solidFill>
          <a:latin typeface="Calibri" panose="020F0502020204030204" pitchFamily="34" charset="0"/>
        </a:defRPr>
      </a:lvl8pPr>
      <a:lvl9pPr marL="2438624" algn="ctr" defTabSz="1342089" rtl="0" fontAlgn="base">
        <a:spcBef>
          <a:spcPct val="0"/>
        </a:spcBef>
        <a:spcAft>
          <a:spcPct val="0"/>
        </a:spcAft>
        <a:defRPr sz="6535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503814" indent="-503814" algn="l" defTabSz="13420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667" kern="1200">
          <a:solidFill>
            <a:schemeClr val="tx1"/>
          </a:solidFill>
          <a:latin typeface="+mn-lt"/>
          <a:ea typeface="+mn-ea"/>
          <a:cs typeface="+mn-cs"/>
        </a:defRPr>
      </a:lvl1pPr>
      <a:lvl2pPr marL="1090183" indent="-419138" algn="l" defTabSz="13420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135" kern="1200">
          <a:solidFill>
            <a:schemeClr val="tx1"/>
          </a:solidFill>
          <a:latin typeface="+mn-lt"/>
          <a:ea typeface="+mn-ea"/>
          <a:cs typeface="+mn-cs"/>
        </a:defRPr>
      </a:lvl2pPr>
      <a:lvl3pPr marL="1678670" indent="-334464" algn="l" defTabSz="13420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351832" indent="-334464" algn="l" defTabSz="13420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35" kern="1200">
          <a:solidFill>
            <a:schemeClr val="tx1"/>
          </a:solidFill>
          <a:latin typeface="+mn-lt"/>
          <a:ea typeface="+mn-ea"/>
          <a:cs typeface="+mn-cs"/>
        </a:defRPr>
      </a:lvl4pPr>
      <a:lvl5pPr marL="3022876" indent="-334464" algn="l" defTabSz="134208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935" kern="1200">
          <a:solidFill>
            <a:schemeClr val="tx1"/>
          </a:solidFill>
          <a:latin typeface="+mn-lt"/>
          <a:ea typeface="+mn-ea"/>
          <a:cs typeface="+mn-cs"/>
        </a:defRPr>
      </a:lvl5pPr>
      <a:lvl6pPr marL="3696466" indent="-336042" algn="l" defTabSz="1344170" rtl="0" eaLnBrk="1" latinLnBrk="0" hangingPunct="1">
        <a:spcBef>
          <a:spcPct val="20000"/>
        </a:spcBef>
        <a:buFont typeface="Arial" pitchFamily="34" charset="0"/>
        <a:buChar char="•"/>
        <a:defRPr sz="2935" kern="1200">
          <a:solidFill>
            <a:schemeClr val="tx1"/>
          </a:solidFill>
          <a:latin typeface="+mn-lt"/>
          <a:ea typeface="+mn-ea"/>
          <a:cs typeface="+mn-cs"/>
        </a:defRPr>
      </a:lvl6pPr>
      <a:lvl7pPr marL="4368549" indent="-336042" algn="l" defTabSz="1344170" rtl="0" eaLnBrk="1" latinLnBrk="0" hangingPunct="1">
        <a:spcBef>
          <a:spcPct val="20000"/>
        </a:spcBef>
        <a:buFont typeface="Arial" pitchFamily="34" charset="0"/>
        <a:buChar char="•"/>
        <a:defRPr sz="2935" kern="1200">
          <a:solidFill>
            <a:schemeClr val="tx1"/>
          </a:solidFill>
          <a:latin typeface="+mn-lt"/>
          <a:ea typeface="+mn-ea"/>
          <a:cs typeface="+mn-cs"/>
        </a:defRPr>
      </a:lvl7pPr>
      <a:lvl8pPr marL="5040635" indent="-336042" algn="l" defTabSz="1344170" rtl="0" eaLnBrk="1" latinLnBrk="0" hangingPunct="1">
        <a:spcBef>
          <a:spcPct val="20000"/>
        </a:spcBef>
        <a:buFont typeface="Arial" pitchFamily="34" charset="0"/>
        <a:buChar char="•"/>
        <a:defRPr sz="2935" kern="1200">
          <a:solidFill>
            <a:schemeClr val="tx1"/>
          </a:solidFill>
          <a:latin typeface="+mn-lt"/>
          <a:ea typeface="+mn-ea"/>
          <a:cs typeface="+mn-cs"/>
        </a:defRPr>
      </a:lvl8pPr>
      <a:lvl9pPr marL="5712720" indent="-336042" algn="l" defTabSz="1344170" rtl="0" eaLnBrk="1" latinLnBrk="0" hangingPunct="1">
        <a:spcBef>
          <a:spcPct val="20000"/>
        </a:spcBef>
        <a:buFont typeface="Arial" pitchFamily="34" charset="0"/>
        <a:buChar char="•"/>
        <a:defRPr sz="29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344170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72085" algn="l" defTabSz="1344170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344170" algn="l" defTabSz="1344170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4" algn="l" defTabSz="1344170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688338" algn="l" defTabSz="1344170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60423" algn="l" defTabSz="1344170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4032509" algn="l" defTabSz="1344170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704592" algn="l" defTabSz="1344170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376676" algn="l" defTabSz="1344170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82176" y="433393"/>
            <a:ext cx="9623882" cy="20936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344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535" b="1" dirty="0">
                <a:solidFill>
                  <a:srgbClr val="003560"/>
                </a:solidFill>
                <a:latin typeface="Arial" panose="020B0604020202020204" pitchFamily="34" charset="0"/>
                <a:cs typeface="Arial" pitchFamily="34" charset="0"/>
              </a:rPr>
              <a:t>Titel der Präsentation</a:t>
            </a:r>
          </a:p>
          <a:p>
            <a:pPr defTabSz="1344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535" dirty="0">
                <a:solidFill>
                  <a:srgbClr val="003560"/>
                </a:solidFill>
                <a:latin typeface="Arial" panose="020B0604020202020204" pitchFamily="34" charset="0"/>
                <a:cs typeface="Arial" pitchFamily="34" charset="0"/>
              </a:rPr>
              <a:t>Sub-Titel der Präsentation</a:t>
            </a:r>
          </a:p>
          <a:p>
            <a:pPr defTabSz="1344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535" b="1" dirty="0">
                <a:solidFill>
                  <a:srgbClr val="8DAE10"/>
                </a:solidFill>
                <a:latin typeface="Arial" panose="020B0604020202020204" pitchFamily="34" charset="0"/>
                <a:cs typeface="Arial" pitchFamily="34" charset="0"/>
              </a:rPr>
              <a:t>Datum XX.XX. – XX.XX.20XX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82176" y="2208217"/>
            <a:ext cx="9623882" cy="57464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344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67" b="1" dirty="0">
                <a:solidFill>
                  <a:srgbClr val="003560"/>
                </a:solidFill>
                <a:latin typeface="Arial" panose="020B0604020202020204" pitchFamily="34" charset="0"/>
                <a:cs typeface="Arial" pitchFamily="34" charset="0"/>
              </a:rPr>
              <a:t>FAKULTÄT XY</a:t>
            </a:r>
          </a:p>
          <a:p>
            <a:pPr defTabSz="1344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67" dirty="0">
                <a:solidFill>
                  <a:srgbClr val="003560"/>
                </a:solidFill>
                <a:latin typeface="Arial" panose="020B0604020202020204" pitchFamily="34" charset="0"/>
                <a:cs typeface="Arial" pitchFamily="34" charset="0"/>
              </a:rPr>
              <a:t>Lehrstuhl für XY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96994" y="2838453"/>
            <a:ext cx="9621766" cy="12313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344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1" b="1" dirty="0">
                <a:solidFill>
                  <a:srgbClr val="003560"/>
                </a:solidFill>
                <a:latin typeface="Arial" panose="020B0604020202020204" pitchFamily="34" charset="0"/>
                <a:cs typeface="Arial" pitchFamily="34" charset="0"/>
              </a:rPr>
              <a:t>Headline bei längeren Headlines</a:t>
            </a:r>
          </a:p>
          <a:p>
            <a:pPr defTabSz="1344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1" dirty="0">
                <a:solidFill>
                  <a:srgbClr val="003560"/>
                </a:solidFill>
                <a:latin typeface="Arial" panose="020B0604020202020204" pitchFamily="34" charset="0"/>
                <a:cs typeface="Arial" pitchFamily="34" charset="0"/>
              </a:rPr>
              <a:t>Subheadline – optional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82176" y="3997330"/>
            <a:ext cx="5948770" cy="155260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indent="384036" defTabSz="1344170" fontAlgn="auto">
              <a:lnSpc>
                <a:spcPts val="3600"/>
              </a:lnSpc>
              <a:spcBef>
                <a:spcPts val="0"/>
              </a:spcBef>
              <a:spcAft>
                <a:spcPts val="800"/>
              </a:spcAft>
              <a:buSzPct val="130000"/>
              <a:buFont typeface="Wingdings" pitchFamily="2" charset="2"/>
              <a:buChar char="§"/>
              <a:defRPr/>
            </a:pPr>
            <a:r>
              <a:rPr lang="de-DE" sz="2667" dirty="0" err="1">
                <a:latin typeface="Arial" panose="020B0604020202020204" pitchFamily="34" charset="0"/>
                <a:cs typeface="Arial" pitchFamily="34" charset="0"/>
              </a:rPr>
              <a:t>Bulletpoint</a:t>
            </a:r>
            <a:r>
              <a:rPr lang="de-DE" sz="2667" dirty="0">
                <a:latin typeface="Arial" panose="020B0604020202020204" pitchFamily="34" charset="0"/>
                <a:cs typeface="Arial" pitchFamily="34" charset="0"/>
              </a:rPr>
              <a:t> 1</a:t>
            </a:r>
          </a:p>
          <a:p>
            <a:pPr indent="384036" defTabSz="1344170" fontAlgn="auto">
              <a:lnSpc>
                <a:spcPts val="3600"/>
              </a:lnSpc>
              <a:spcBef>
                <a:spcPts val="0"/>
              </a:spcBef>
              <a:spcAft>
                <a:spcPts val="800"/>
              </a:spcAft>
              <a:buSzPct val="130000"/>
              <a:buFont typeface="Wingdings" pitchFamily="2" charset="2"/>
              <a:buChar char="§"/>
              <a:defRPr/>
            </a:pPr>
            <a:r>
              <a:rPr lang="de-DE" sz="2667" dirty="0" err="1">
                <a:latin typeface="Arial" panose="020B0604020202020204" pitchFamily="34" charset="0"/>
                <a:cs typeface="Arial" pitchFamily="34" charset="0"/>
              </a:rPr>
              <a:t>Bulletpoint</a:t>
            </a:r>
            <a:r>
              <a:rPr lang="de-DE" sz="2667" dirty="0">
                <a:latin typeface="Arial" panose="020B0604020202020204" pitchFamily="34" charset="0"/>
                <a:cs typeface="Arial" pitchFamily="34" charset="0"/>
              </a:rPr>
              <a:t> 2</a:t>
            </a:r>
          </a:p>
          <a:p>
            <a:pPr indent="384036" defTabSz="1344170" fontAlgn="auto">
              <a:lnSpc>
                <a:spcPts val="3600"/>
              </a:lnSpc>
              <a:spcBef>
                <a:spcPts val="0"/>
              </a:spcBef>
              <a:spcAft>
                <a:spcPts val="800"/>
              </a:spcAft>
              <a:buSzPct val="130000"/>
              <a:buFont typeface="Wingdings" pitchFamily="2" charset="2"/>
              <a:buChar char="§"/>
              <a:defRPr/>
            </a:pPr>
            <a:r>
              <a:rPr lang="de-DE" sz="2667" dirty="0" err="1">
                <a:latin typeface="Arial" panose="020B0604020202020204" pitchFamily="34" charset="0"/>
                <a:cs typeface="Arial" pitchFamily="34" charset="0"/>
              </a:rPr>
              <a:t>Bulletpoint</a:t>
            </a:r>
            <a:r>
              <a:rPr lang="de-DE" sz="2667" dirty="0">
                <a:latin typeface="Arial" panose="020B0604020202020204" pitchFamily="34" charset="0"/>
                <a:cs typeface="Arial" pitchFamily="34" charset="0"/>
              </a:rPr>
              <a:t> 3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24518" y="7142171"/>
            <a:ext cx="11241270" cy="20544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344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35" b="1" dirty="0">
                <a:solidFill>
                  <a:srgbClr val="003560"/>
                </a:solidFill>
                <a:latin typeface="Arial" panose="020B0604020202020204" pitchFamily="34" charset="0"/>
                <a:cs typeface="Arial" pitchFamily="34" charset="0"/>
              </a:rPr>
              <a:t>TITEL PRÄSENTATION </a:t>
            </a:r>
            <a:r>
              <a:rPr lang="de-DE" sz="1335" dirty="0">
                <a:solidFill>
                  <a:srgbClr val="003560"/>
                </a:solidFill>
                <a:latin typeface="Arial" panose="020B0604020202020204" pitchFamily="34" charset="0"/>
                <a:cs typeface="Arial" pitchFamily="34" charset="0"/>
              </a:rPr>
              <a:t>TITEL PRÄSENTATION | Bochum | XX. – XX. Monat Jahr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82176" y="5348289"/>
            <a:ext cx="5948770" cy="180908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344170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SzPct val="130000"/>
              <a:defRPr/>
            </a:pPr>
            <a:r>
              <a:rPr lang="de-DE" sz="2667" dirty="0" err="1">
                <a:latin typeface="Arial" panose="020B0604020202020204" pitchFamily="34" charset="0"/>
                <a:cs typeface="Arial" pitchFamily="34" charset="0"/>
              </a:rPr>
              <a:t>Cidunt</a:t>
            </a:r>
            <a:r>
              <a:rPr lang="de-DE" sz="2667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de-DE" sz="2667" dirty="0" err="1">
                <a:latin typeface="Arial" panose="020B0604020202020204" pitchFamily="34" charset="0"/>
                <a:cs typeface="Arial" pitchFamily="34" charset="0"/>
              </a:rPr>
              <a:t>adignis</a:t>
            </a:r>
            <a:r>
              <a:rPr lang="de-DE" sz="2667" dirty="0">
                <a:latin typeface="Arial" panose="020B0604020202020204" pitchFamily="34" charset="0"/>
                <a:cs typeface="Arial" pitchFamily="34" charset="0"/>
              </a:rPr>
              <a:t> am </a:t>
            </a:r>
            <a:r>
              <a:rPr lang="de-DE" sz="2667" dirty="0" err="1">
                <a:latin typeface="Arial" panose="020B0604020202020204" pitchFamily="34" charset="0"/>
                <a:cs typeface="Arial" pitchFamily="34" charset="0"/>
              </a:rPr>
              <a:t>venibh</a:t>
            </a:r>
            <a:r>
              <a:rPr lang="de-DE" sz="2667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de-DE" sz="2667" dirty="0" err="1">
                <a:latin typeface="Arial" panose="020B0604020202020204" pitchFamily="34" charset="0"/>
                <a:cs typeface="Arial" pitchFamily="34" charset="0"/>
              </a:rPr>
              <a:t>etue</a:t>
            </a:r>
            <a:r>
              <a:rPr lang="de-DE" sz="2667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de-DE" sz="2667" dirty="0" err="1">
                <a:latin typeface="Arial" panose="020B0604020202020204" pitchFamily="34" charset="0"/>
                <a:cs typeface="Arial" pitchFamily="34" charset="0"/>
              </a:rPr>
              <a:t>alit</a:t>
            </a:r>
            <a:r>
              <a:rPr lang="de-DE" sz="2667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de-DE" sz="2667" dirty="0" err="1">
                <a:latin typeface="Arial" panose="020B0604020202020204" pitchFamily="34" charset="0"/>
                <a:cs typeface="Arial" pitchFamily="34" charset="0"/>
              </a:rPr>
              <a:t>erostio</a:t>
            </a:r>
            <a:r>
              <a:rPr lang="de-DE" sz="2667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de-DE" sz="2667" dirty="0" err="1">
                <a:latin typeface="Arial" panose="020B0604020202020204" pitchFamily="34" charset="0"/>
                <a:cs typeface="Arial" pitchFamily="34" charset="0"/>
              </a:rPr>
              <a:t>dipisisi</a:t>
            </a:r>
            <a:r>
              <a:rPr lang="de-DE" sz="2667" dirty="0">
                <a:latin typeface="Arial" panose="020B0604020202020204" pitchFamily="34" charset="0"/>
                <a:cs typeface="Arial" pitchFamily="34" charset="0"/>
              </a:rPr>
              <a:t> er </a:t>
            </a:r>
            <a:r>
              <a:rPr lang="de-DE" sz="2667" dirty="0" err="1">
                <a:latin typeface="Arial" panose="020B0604020202020204" pitchFamily="34" charset="0"/>
                <a:cs typeface="Arial" pitchFamily="34" charset="0"/>
              </a:rPr>
              <a:t>aliquissi</a:t>
            </a:r>
            <a:r>
              <a:rPr lang="de-DE" sz="2667" dirty="0">
                <a:latin typeface="Arial" panose="020B0604020202020204" pitchFamily="34" charset="0"/>
                <a:cs typeface="Arial" pitchFamily="34" charset="0"/>
              </a:rPr>
              <a:t>. </a:t>
            </a:r>
            <a:r>
              <a:rPr lang="de-DE" sz="2667" dirty="0" err="1">
                <a:latin typeface="Arial" panose="020B0604020202020204" pitchFamily="34" charset="0"/>
                <a:cs typeface="Arial" pitchFamily="34" charset="0"/>
              </a:rPr>
              <a:t>Unt</a:t>
            </a:r>
            <a:r>
              <a:rPr lang="de-DE" sz="2667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de-DE" sz="2667" dirty="0" err="1">
                <a:latin typeface="Arial" panose="020B0604020202020204" pitchFamily="34" charset="0"/>
                <a:cs typeface="Arial" pitchFamily="34" charset="0"/>
              </a:rPr>
              <a:t>lortio</a:t>
            </a:r>
            <a:r>
              <a:rPr lang="de-DE" sz="2667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de-DE" sz="2667" dirty="0" err="1">
                <a:latin typeface="Arial" panose="020B0604020202020204" pitchFamily="34" charset="0"/>
                <a:cs typeface="Arial" pitchFamily="34" charset="0"/>
              </a:rPr>
              <a:t>digna</a:t>
            </a:r>
            <a:r>
              <a:rPr lang="de-DE" sz="2667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de-DE" sz="2667" dirty="0" err="1">
                <a:latin typeface="Arial" panose="020B0604020202020204" pitchFamily="34" charset="0"/>
                <a:cs typeface="Arial" pitchFamily="34" charset="0"/>
              </a:rPr>
              <a:t>cor</a:t>
            </a:r>
            <a:r>
              <a:rPr lang="de-DE" sz="2667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de-DE" sz="2667" dirty="0" err="1">
                <a:latin typeface="Arial" panose="020B0604020202020204" pitchFamily="34" charset="0"/>
                <a:cs typeface="Arial" pitchFamily="34" charset="0"/>
              </a:rPr>
              <a:t>sum</a:t>
            </a:r>
            <a:r>
              <a:rPr lang="de-DE" sz="2667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de-DE" sz="2667" dirty="0" err="1">
                <a:latin typeface="Arial" panose="020B0604020202020204" pitchFamily="34" charset="0"/>
                <a:cs typeface="Arial" pitchFamily="34" charset="0"/>
              </a:rPr>
              <a:t>vel</a:t>
            </a:r>
            <a:r>
              <a:rPr lang="de-DE" sz="2667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de-DE" sz="2667" dirty="0" err="1">
                <a:latin typeface="Arial" panose="020B0604020202020204" pitchFamily="34" charset="0"/>
                <a:cs typeface="Arial" pitchFamily="34" charset="0"/>
              </a:rPr>
              <a:t>il</a:t>
            </a:r>
            <a:r>
              <a:rPr lang="de-DE" sz="2667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de-DE" sz="2667" dirty="0" err="1">
                <a:latin typeface="Arial" panose="020B0604020202020204" pitchFamily="34" charset="0"/>
                <a:cs typeface="Arial" pitchFamily="34" charset="0"/>
              </a:rPr>
              <a:t>utem</a:t>
            </a:r>
            <a:r>
              <a:rPr lang="de-DE" sz="2667" dirty="0">
                <a:latin typeface="Arial" panose="020B0604020202020204" pitchFamily="34" charset="0"/>
                <a:cs typeface="Arial" pitchFamily="34" charset="0"/>
              </a:rPr>
              <a:t> ad et </a:t>
            </a:r>
            <a:r>
              <a:rPr lang="de-DE" sz="2667" dirty="0" err="1">
                <a:latin typeface="Arial" panose="020B0604020202020204" pitchFamily="34" charset="0"/>
                <a:cs typeface="Arial" pitchFamily="34" charset="0"/>
              </a:rPr>
              <a:t>nosto</a:t>
            </a:r>
            <a:r>
              <a:rPr lang="de-DE" sz="2667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de-DE" sz="2667" dirty="0" err="1">
                <a:latin typeface="Arial" panose="020B0604020202020204" pitchFamily="34" charset="0"/>
                <a:cs typeface="Arial" pitchFamily="34" charset="0"/>
              </a:rPr>
              <a:t>od</a:t>
            </a:r>
            <a:r>
              <a:rPr lang="de-DE" sz="2667" dirty="0">
                <a:latin typeface="Arial" panose="020B0604020202020204" pitchFamily="34" charset="0"/>
                <a:cs typeface="Arial" pitchFamily="34" charset="0"/>
              </a:rPr>
              <a:t> magna </a:t>
            </a:r>
            <a:r>
              <a:rPr lang="de-DE" sz="2667" dirty="0" err="1">
                <a:latin typeface="Arial" panose="020B0604020202020204" pitchFamily="34" charset="0"/>
                <a:cs typeface="Arial" pitchFamily="34" charset="0"/>
              </a:rPr>
              <a:t>feugait</a:t>
            </a:r>
            <a:r>
              <a:rPr lang="de-DE" sz="2667" dirty="0">
                <a:latin typeface="Arial" panose="020B0604020202020204" pitchFamily="34" charset="0"/>
                <a:cs typeface="Arial" pitchFamily="34" charset="0"/>
              </a:rPr>
              <a:t>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1342089" rtl="0" eaLnBrk="0" fontAlgn="base" hangingPunct="0">
        <a:spcBef>
          <a:spcPct val="0"/>
        </a:spcBef>
        <a:spcAft>
          <a:spcPct val="0"/>
        </a:spcAft>
        <a:defRPr sz="653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342089" rtl="0" eaLnBrk="0" fontAlgn="base" hangingPunct="0">
        <a:spcBef>
          <a:spcPct val="0"/>
        </a:spcBef>
        <a:spcAft>
          <a:spcPct val="0"/>
        </a:spcAft>
        <a:defRPr sz="6535">
          <a:solidFill>
            <a:schemeClr val="tx1"/>
          </a:solidFill>
          <a:latin typeface="Calibri" panose="020F0502020204030204" pitchFamily="34" charset="0"/>
        </a:defRPr>
      </a:lvl2pPr>
      <a:lvl3pPr algn="ctr" defTabSz="1342089" rtl="0" eaLnBrk="0" fontAlgn="base" hangingPunct="0">
        <a:spcBef>
          <a:spcPct val="0"/>
        </a:spcBef>
        <a:spcAft>
          <a:spcPct val="0"/>
        </a:spcAft>
        <a:defRPr sz="6535">
          <a:solidFill>
            <a:schemeClr val="tx1"/>
          </a:solidFill>
          <a:latin typeface="Calibri" panose="020F0502020204030204" pitchFamily="34" charset="0"/>
        </a:defRPr>
      </a:lvl3pPr>
      <a:lvl4pPr algn="ctr" defTabSz="1342089" rtl="0" eaLnBrk="0" fontAlgn="base" hangingPunct="0">
        <a:spcBef>
          <a:spcPct val="0"/>
        </a:spcBef>
        <a:spcAft>
          <a:spcPct val="0"/>
        </a:spcAft>
        <a:defRPr sz="6535">
          <a:solidFill>
            <a:schemeClr val="tx1"/>
          </a:solidFill>
          <a:latin typeface="Calibri" panose="020F0502020204030204" pitchFamily="34" charset="0"/>
        </a:defRPr>
      </a:lvl4pPr>
      <a:lvl5pPr algn="ctr" defTabSz="1342089" rtl="0" eaLnBrk="0" fontAlgn="base" hangingPunct="0">
        <a:spcBef>
          <a:spcPct val="0"/>
        </a:spcBef>
        <a:spcAft>
          <a:spcPct val="0"/>
        </a:spcAft>
        <a:defRPr sz="6535">
          <a:solidFill>
            <a:schemeClr val="tx1"/>
          </a:solidFill>
          <a:latin typeface="Calibri" panose="020F0502020204030204" pitchFamily="34" charset="0"/>
        </a:defRPr>
      </a:lvl5pPr>
      <a:lvl6pPr marL="609655" algn="ctr" defTabSz="1342089" rtl="0" fontAlgn="base">
        <a:spcBef>
          <a:spcPct val="0"/>
        </a:spcBef>
        <a:spcAft>
          <a:spcPct val="0"/>
        </a:spcAft>
        <a:defRPr sz="6535">
          <a:solidFill>
            <a:schemeClr val="tx1"/>
          </a:solidFill>
          <a:latin typeface="Calibri" panose="020F0502020204030204" pitchFamily="34" charset="0"/>
        </a:defRPr>
      </a:lvl6pPr>
      <a:lvl7pPr marL="1219312" algn="ctr" defTabSz="1342089" rtl="0" fontAlgn="base">
        <a:spcBef>
          <a:spcPct val="0"/>
        </a:spcBef>
        <a:spcAft>
          <a:spcPct val="0"/>
        </a:spcAft>
        <a:defRPr sz="6535">
          <a:solidFill>
            <a:schemeClr val="tx1"/>
          </a:solidFill>
          <a:latin typeface="Calibri" panose="020F0502020204030204" pitchFamily="34" charset="0"/>
        </a:defRPr>
      </a:lvl7pPr>
      <a:lvl8pPr marL="1828969" algn="ctr" defTabSz="1342089" rtl="0" fontAlgn="base">
        <a:spcBef>
          <a:spcPct val="0"/>
        </a:spcBef>
        <a:spcAft>
          <a:spcPct val="0"/>
        </a:spcAft>
        <a:defRPr sz="6535">
          <a:solidFill>
            <a:schemeClr val="tx1"/>
          </a:solidFill>
          <a:latin typeface="Calibri" panose="020F0502020204030204" pitchFamily="34" charset="0"/>
        </a:defRPr>
      </a:lvl8pPr>
      <a:lvl9pPr marL="2438624" algn="ctr" defTabSz="1342089" rtl="0" fontAlgn="base">
        <a:spcBef>
          <a:spcPct val="0"/>
        </a:spcBef>
        <a:spcAft>
          <a:spcPct val="0"/>
        </a:spcAft>
        <a:defRPr sz="6535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503814" indent="-503814" algn="l" defTabSz="13420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667" kern="1200">
          <a:solidFill>
            <a:schemeClr val="tx1"/>
          </a:solidFill>
          <a:latin typeface="+mn-lt"/>
          <a:ea typeface="+mn-ea"/>
          <a:cs typeface="+mn-cs"/>
        </a:defRPr>
      </a:lvl1pPr>
      <a:lvl2pPr marL="1090183" indent="-419138" algn="l" defTabSz="13420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135" kern="1200">
          <a:solidFill>
            <a:schemeClr val="tx1"/>
          </a:solidFill>
          <a:latin typeface="+mn-lt"/>
          <a:ea typeface="+mn-ea"/>
          <a:cs typeface="+mn-cs"/>
        </a:defRPr>
      </a:lvl2pPr>
      <a:lvl3pPr marL="1678670" indent="-334464" algn="l" defTabSz="13420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351832" indent="-334464" algn="l" defTabSz="13420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35" kern="1200">
          <a:solidFill>
            <a:schemeClr val="tx1"/>
          </a:solidFill>
          <a:latin typeface="+mn-lt"/>
          <a:ea typeface="+mn-ea"/>
          <a:cs typeface="+mn-cs"/>
        </a:defRPr>
      </a:lvl4pPr>
      <a:lvl5pPr marL="3022876" indent="-334464" algn="l" defTabSz="134208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935" kern="1200">
          <a:solidFill>
            <a:schemeClr val="tx1"/>
          </a:solidFill>
          <a:latin typeface="+mn-lt"/>
          <a:ea typeface="+mn-ea"/>
          <a:cs typeface="+mn-cs"/>
        </a:defRPr>
      </a:lvl5pPr>
      <a:lvl6pPr marL="3696466" indent="-336042" algn="l" defTabSz="1344170" rtl="0" eaLnBrk="1" latinLnBrk="0" hangingPunct="1">
        <a:spcBef>
          <a:spcPct val="20000"/>
        </a:spcBef>
        <a:buFont typeface="Arial" pitchFamily="34" charset="0"/>
        <a:buChar char="•"/>
        <a:defRPr sz="2935" kern="1200">
          <a:solidFill>
            <a:schemeClr val="tx1"/>
          </a:solidFill>
          <a:latin typeface="+mn-lt"/>
          <a:ea typeface="+mn-ea"/>
          <a:cs typeface="+mn-cs"/>
        </a:defRPr>
      </a:lvl6pPr>
      <a:lvl7pPr marL="4368549" indent="-336042" algn="l" defTabSz="1344170" rtl="0" eaLnBrk="1" latinLnBrk="0" hangingPunct="1">
        <a:spcBef>
          <a:spcPct val="20000"/>
        </a:spcBef>
        <a:buFont typeface="Arial" pitchFamily="34" charset="0"/>
        <a:buChar char="•"/>
        <a:defRPr sz="2935" kern="1200">
          <a:solidFill>
            <a:schemeClr val="tx1"/>
          </a:solidFill>
          <a:latin typeface="+mn-lt"/>
          <a:ea typeface="+mn-ea"/>
          <a:cs typeface="+mn-cs"/>
        </a:defRPr>
      </a:lvl7pPr>
      <a:lvl8pPr marL="5040635" indent="-336042" algn="l" defTabSz="1344170" rtl="0" eaLnBrk="1" latinLnBrk="0" hangingPunct="1">
        <a:spcBef>
          <a:spcPct val="20000"/>
        </a:spcBef>
        <a:buFont typeface="Arial" pitchFamily="34" charset="0"/>
        <a:buChar char="•"/>
        <a:defRPr sz="2935" kern="1200">
          <a:solidFill>
            <a:schemeClr val="tx1"/>
          </a:solidFill>
          <a:latin typeface="+mn-lt"/>
          <a:ea typeface="+mn-ea"/>
          <a:cs typeface="+mn-cs"/>
        </a:defRPr>
      </a:lvl8pPr>
      <a:lvl9pPr marL="5712720" indent="-336042" algn="l" defTabSz="1344170" rtl="0" eaLnBrk="1" latinLnBrk="0" hangingPunct="1">
        <a:spcBef>
          <a:spcPct val="20000"/>
        </a:spcBef>
        <a:buFont typeface="Arial" pitchFamily="34" charset="0"/>
        <a:buChar char="•"/>
        <a:defRPr sz="29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344170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72085" algn="l" defTabSz="1344170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344170" algn="l" defTabSz="1344170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4" algn="l" defTabSz="1344170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688338" algn="l" defTabSz="1344170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60423" algn="l" defTabSz="1344170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4032509" algn="l" defTabSz="1344170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704592" algn="l" defTabSz="1344170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376676" algn="l" defTabSz="1344170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arconomy.de/digital/articles/542515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nhaltsplatzhalter 5" descr="Label_RUB_WEISS-BLAU_srg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22835" y="0"/>
            <a:ext cx="1920117" cy="192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feld 12"/>
          <p:cNvSpPr txBox="1">
            <a:spLocks noChangeArrowheads="1"/>
          </p:cNvSpPr>
          <p:nvPr/>
        </p:nvSpPr>
        <p:spPr bwMode="auto">
          <a:xfrm>
            <a:off x="582176" y="4296130"/>
            <a:ext cx="10940659" cy="155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de-DE" sz="3735" b="1" dirty="0" err="1">
                <a:solidFill>
                  <a:srgbClr val="94C11C"/>
                </a:solidFill>
              </a:rPr>
              <a:t>Blended</a:t>
            </a:r>
            <a:r>
              <a:rPr lang="de-DE" sz="3735" b="1" dirty="0">
                <a:solidFill>
                  <a:srgbClr val="94C11C"/>
                </a:solidFill>
              </a:rPr>
              <a:t> Learning-Szenarien in der Germanistik</a:t>
            </a:r>
          </a:p>
          <a:p>
            <a:r>
              <a:rPr lang="de-DE" altLang="de-DE" sz="3200" b="1" dirty="0">
                <a:solidFill>
                  <a:srgbClr val="003560"/>
                </a:solidFill>
              </a:rPr>
              <a:t>Tipps und Bad Practices</a:t>
            </a:r>
          </a:p>
          <a:p>
            <a:r>
              <a:rPr lang="de-DE" altLang="de-DE" sz="3200" b="1" dirty="0">
                <a:solidFill>
                  <a:srgbClr val="003560"/>
                </a:solidFill>
              </a:rPr>
              <a:t>am Beispiel von „Wikis statt Referate“</a:t>
            </a:r>
          </a:p>
        </p:txBody>
      </p:sp>
      <p:pic>
        <p:nvPicPr>
          <p:cNvPr id="15364" name="Grafik 13" descr="Wortmarke_BLAU_srgb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804" y="3669497"/>
            <a:ext cx="3169151" cy="20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feld 14"/>
          <p:cNvSpPr txBox="1">
            <a:spLocks noChangeArrowheads="1"/>
          </p:cNvSpPr>
          <p:nvPr/>
        </p:nvSpPr>
        <p:spPr bwMode="auto">
          <a:xfrm>
            <a:off x="660688" y="6603980"/>
            <a:ext cx="9623883" cy="4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Aft>
                <a:spcPts val="300"/>
              </a:spcAft>
            </a:pPr>
            <a:r>
              <a:rPr lang="de-DE" altLang="de-DE" sz="1400" b="1" dirty="0">
                <a:solidFill>
                  <a:srgbClr val="003560"/>
                </a:solidFill>
              </a:rPr>
              <a:t>Germanistisches Institut</a:t>
            </a:r>
          </a:p>
          <a:p>
            <a:pPr>
              <a:spcAft>
                <a:spcPts val="1800"/>
              </a:spcAft>
            </a:pPr>
            <a:r>
              <a:rPr lang="de-DE" altLang="de-DE" sz="1400" dirty="0">
                <a:solidFill>
                  <a:srgbClr val="003560"/>
                </a:solidFill>
              </a:rPr>
              <a:t>Dr. Malte Kleinwort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94E1DE1-97CE-4798-ACBE-24D6B92E0A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-2" y="-1"/>
            <a:ext cx="4657061" cy="29558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81A9A06-D3A2-476B-8853-F94E520CD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212" y="3780631"/>
            <a:ext cx="5709683" cy="3624602"/>
          </a:xfrm>
          <a:prstGeom prst="rect">
            <a:avLst/>
          </a:prstGeom>
          <a:effectLst/>
          <a:scene3d>
            <a:camera prst="isometricOffAxis2Top"/>
            <a:lightRig rig="threePt" dir="t"/>
          </a:scene3d>
          <a:sp3d>
            <a:bevelT w="114300" prst="artDeco"/>
          </a:sp3d>
        </p:spPr>
      </p:pic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21939" tIns="60971" rIns="121939" bIns="6097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4801" b="1" dirty="0">
                <a:solidFill>
                  <a:srgbClr val="94C11C"/>
                </a:solidFill>
              </a:rPr>
              <a:t>Überblick zum Vortrag</a:t>
            </a: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03FD1E0C-90B4-4F05-BDAF-342C34A8F2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0395071"/>
              </p:ext>
            </p:extLst>
          </p:nvPr>
        </p:nvGraphicFramePr>
        <p:xfrm>
          <a:off x="991945" y="1671638"/>
          <a:ext cx="11397531" cy="5889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96241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C4F3BF-FB3D-434C-8529-8BD0BA36F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C7C2D4-F0D3-4B09-AC09-D46632851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2D8D7C-8107-41F0-83A8-3879A9E68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FF1409-AD25-40F0-BF70-289D4B954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89F90F-7FD8-4044-8C62-B4AFCBDA2E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9F70B7-675D-4DBC-AA65-172A4B8F1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DBED69-416B-4D0B-BE8F-728D8B664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19E6BF-573E-4CDF-BD63-200F00385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5748B2-9516-4FD5-96C2-4051858E9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D88B17-EE38-43FF-88E9-8059CE5BA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934C98-E3AE-41D8-AB79-1C08EEF36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08B7D1-F6FF-4E9B-8ABA-39C55ABDC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DC9EABB-8921-4D0A-A643-C7FA0E675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84" y="798490"/>
            <a:ext cx="13249766" cy="746976"/>
          </a:xfrm>
        </p:spPr>
        <p:txBody>
          <a:bodyPr/>
          <a:lstStyle/>
          <a:p>
            <a:r>
              <a:rPr lang="de-DE" sz="4270" b="1" dirty="0">
                <a:solidFill>
                  <a:srgbClr val="94C11C"/>
                </a:solidFill>
              </a:rPr>
              <a:t>Wikis statt Referate</a:t>
            </a:r>
            <a:endParaRPr lang="de-DE" dirty="0"/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538A5AB8-D483-4ED2-9593-3A0ED0C6DD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1134453"/>
              </p:ext>
            </p:extLst>
          </p:nvPr>
        </p:nvGraphicFramePr>
        <p:xfrm>
          <a:off x="193184" y="1648047"/>
          <a:ext cx="13140044" cy="5773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869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48399D-9ECB-4291-941F-C2F6ADA0A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FD48399D-9ECB-4291-941F-C2F6ADA0A0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80EC70-6A8B-40AD-88FA-D212C7E54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0480EC70-6A8B-40AD-88FA-D212C7E54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750504-CAED-4383-9FAF-835BB1B10B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A2750504-CAED-4383-9FAF-835BB1B10B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519CA8-C0CC-4F04-AEC2-E2D848493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43519CA8-C0CC-4F04-AEC2-E2D848493F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0307C0-3442-44DD-B15D-C05F64F5B3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D20307C0-3442-44DD-B15D-C05F64F5B3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B53686-2397-48AD-93D1-479C3FCFA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BCB53686-2397-48AD-93D1-479C3FCFAF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DC9EABB-8921-4D0A-A643-C7FA0E675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84" y="798490"/>
            <a:ext cx="13249766" cy="746976"/>
          </a:xfrm>
        </p:spPr>
        <p:txBody>
          <a:bodyPr/>
          <a:lstStyle/>
          <a:p>
            <a:r>
              <a:rPr lang="de-DE" sz="4270" b="1" dirty="0">
                <a:solidFill>
                  <a:srgbClr val="94C11C"/>
                </a:solidFill>
              </a:rPr>
              <a:t>Konzeption</a:t>
            </a:r>
            <a:endParaRPr lang="de-DE" dirty="0"/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538A5AB8-D483-4ED2-9593-3A0ED0C6DD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7429040"/>
              </p:ext>
            </p:extLst>
          </p:nvPr>
        </p:nvGraphicFramePr>
        <p:xfrm>
          <a:off x="193184" y="1743740"/>
          <a:ext cx="13065616" cy="5699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657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80EC70-6A8B-40AD-88FA-D212C7E54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480EC70-6A8B-40AD-88FA-D212C7E54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750504-CAED-4383-9FAF-835BB1B10B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A2750504-CAED-4383-9FAF-835BB1B10B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519CA8-C0CC-4F04-AEC2-E2D848493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43519CA8-C0CC-4F04-AEC2-E2D848493F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DC9EABB-8921-4D0A-A643-C7FA0E675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84" y="798490"/>
            <a:ext cx="13249766" cy="746976"/>
          </a:xfrm>
        </p:spPr>
        <p:txBody>
          <a:bodyPr/>
          <a:lstStyle/>
          <a:p>
            <a:r>
              <a:rPr lang="de-DE" sz="4270" b="1" dirty="0">
                <a:solidFill>
                  <a:srgbClr val="94C11C"/>
                </a:solidFill>
              </a:rPr>
              <a:t>Kommunikation</a:t>
            </a:r>
            <a:endParaRPr lang="de-DE" dirty="0"/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538A5AB8-D483-4ED2-9593-3A0ED0C6DD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6349850"/>
              </p:ext>
            </p:extLst>
          </p:nvPr>
        </p:nvGraphicFramePr>
        <p:xfrm>
          <a:off x="193184" y="1743740"/>
          <a:ext cx="13065616" cy="5699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333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80EC70-6A8B-40AD-88FA-D212C7E54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480EC70-6A8B-40AD-88FA-D212C7E54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750504-CAED-4383-9FAF-835BB1B10B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A2750504-CAED-4383-9FAF-835BB1B10B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519CA8-C0CC-4F04-AEC2-E2D848493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43519CA8-C0CC-4F04-AEC2-E2D848493F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DC9EABB-8921-4D0A-A643-C7FA0E675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84" y="798490"/>
            <a:ext cx="13249766" cy="746976"/>
          </a:xfrm>
        </p:spPr>
        <p:txBody>
          <a:bodyPr/>
          <a:lstStyle/>
          <a:p>
            <a:r>
              <a:rPr lang="de-DE" sz="4270" b="1" dirty="0">
                <a:solidFill>
                  <a:srgbClr val="94C11C"/>
                </a:solidFill>
              </a:rPr>
              <a:t>Motivation</a:t>
            </a:r>
            <a:endParaRPr lang="de-DE" dirty="0"/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538A5AB8-D483-4ED2-9593-3A0ED0C6DD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8702552"/>
              </p:ext>
            </p:extLst>
          </p:nvPr>
        </p:nvGraphicFramePr>
        <p:xfrm>
          <a:off x="193184" y="1743740"/>
          <a:ext cx="13065616" cy="5699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80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48399D-9ECB-4291-941F-C2F6ADA0A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FD48399D-9ECB-4291-941F-C2F6ADA0A0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80EC70-6A8B-40AD-88FA-D212C7E54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0480EC70-6A8B-40AD-88FA-D212C7E54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750504-CAED-4383-9FAF-835BB1B10B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A2750504-CAED-4383-9FAF-835BB1B10B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DC9EABB-8921-4D0A-A643-C7FA0E675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84" y="798490"/>
            <a:ext cx="13249766" cy="746976"/>
          </a:xfrm>
        </p:spPr>
        <p:txBody>
          <a:bodyPr/>
          <a:lstStyle/>
          <a:p>
            <a:r>
              <a:rPr lang="de-DE" sz="4270" b="1" dirty="0">
                <a:solidFill>
                  <a:srgbClr val="94C11C"/>
                </a:solidFill>
              </a:rPr>
              <a:t>Durchführung</a:t>
            </a:r>
            <a:endParaRPr lang="de-DE" dirty="0"/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538A5AB8-D483-4ED2-9593-3A0ED0C6DD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9078200"/>
              </p:ext>
            </p:extLst>
          </p:nvPr>
        </p:nvGraphicFramePr>
        <p:xfrm>
          <a:off x="193184" y="1743740"/>
          <a:ext cx="13065616" cy="5699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414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48399D-9ECB-4291-941F-C2F6ADA0A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FD48399D-9ECB-4291-941F-C2F6ADA0A0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80EC70-6A8B-40AD-88FA-D212C7E54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0480EC70-6A8B-40AD-88FA-D212C7E54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DC9EABB-8921-4D0A-A643-C7FA0E675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84" y="798490"/>
            <a:ext cx="13249766" cy="746976"/>
          </a:xfrm>
        </p:spPr>
        <p:txBody>
          <a:bodyPr/>
          <a:lstStyle/>
          <a:p>
            <a:r>
              <a:rPr lang="de-DE" sz="4270" b="1" dirty="0">
                <a:solidFill>
                  <a:srgbClr val="94C11C"/>
                </a:solidFill>
              </a:rPr>
              <a:t>Abschluss: Erfahrungsabgleich</a:t>
            </a:r>
            <a:endParaRPr lang="de-DE" dirty="0"/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538A5AB8-D483-4ED2-9593-3A0ED0C6DD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9150711"/>
              </p:ext>
            </p:extLst>
          </p:nvPr>
        </p:nvGraphicFramePr>
        <p:xfrm>
          <a:off x="83462" y="1658679"/>
          <a:ext cx="13249766" cy="5784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680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48399D-9ECB-4291-941F-C2F6ADA0A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>
                                            <p:graphicEl>
                                              <a:dgm id="{FD48399D-9ECB-4291-941F-C2F6ADA0A0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80EC70-6A8B-40AD-88FA-D212C7E54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2">
                                            <p:graphicEl>
                                              <a:dgm id="{0480EC70-6A8B-40AD-88FA-D212C7E54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750504-CAED-4383-9FAF-835BB1B10B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2">
                                            <p:graphicEl>
                                              <a:dgm id="{A2750504-CAED-4383-9FAF-835BB1B10B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Folie 1&quot;/&gt;&lt;property id=&quot;20307&quot; value=&quot;258&quot;/&gt;&lt;/object&gt;&lt;object type=&quot;3&quot; unique_id=&quot;10117&quot;&gt;&lt;property id=&quot;20148&quot; value=&quot;5&quot;/&gt;&lt;property id=&quot;20300&quot; value=&quot;Folie 2 - &amp;quot;Was ist Weltliteratur?&amp;quot;&quot;/&gt;&lt;property id=&quot;20307&quot; value=&quot;271&quot;/&gt;&lt;/object&gt;&lt;object type=&quot;3&quot; unique_id=&quot;10288&quot;&gt;&lt;property id=&quot;20148&quot; value=&quot;5&quot;/&gt;&lt;property id=&quot;20300&quot; value=&quot;Folie 3 - &amp;quot;Weltliteratur als Reihenkonzept&amp;quot;&quot;/&gt;&lt;property id=&quot;20307&quot; value=&quot;273&quot;/&gt;&lt;/object&gt;&lt;object type=&quot;3&quot; unique_id=&quot;10289&quot;&gt;&lt;property id=&quot;20148&quot; value=&quot;5&quot;/&gt;&lt;property id=&quot;20300&quot; value=&quot;Folie 4 - &amp;quot;Weltliteratur als Reihenkonzept&amp;quot;&quot;/&gt;&lt;property id=&quot;20307&quot; value=&quot;274&quot;/&gt;&lt;/object&gt;&lt;object type=&quot;3&quot; unique_id=&quot;10290&quot;&gt;&lt;property id=&quot;20148&quot; value=&quot;5&quot;/&gt;&lt;property id=&quot;20300&quot; value=&quot;Folie 5 - &amp;quot;Weltliteratur als Reihenkonzept&amp;quot;&quot;/&gt;&lt;property id=&quot;20307&quot; value=&quot;275&quot;/&gt;&lt;/object&gt;&lt;object type=&quot;3&quot; unique_id=&quot;10291&quot;&gt;&lt;property id=&quot;20148&quot; value=&quot;5&quot;/&gt;&lt;property id=&quot;20300&quot; value=&quot;Folie 6 - &amp;quot;Weltliteratur als Reihenkonzept&amp;quot;&quot;/&gt;&lt;property id=&quot;20307&quot; value=&quot;276&quot;/&gt;&lt;/object&gt;&lt;object type=&quot;3&quot; unique_id=&quot;10292&quot;&gt;&lt;property id=&quot;20148&quot; value=&quot;5&quot;/&gt;&lt;property id=&quot;20300&quot; value=&quot;Folie 7 - &amp;quot;Zur Vorlesung&amp;quot;&quot;/&gt;&lt;property id=&quot;20307&quot; value=&quot;281&quot;/&gt;&lt;/object&gt;&lt;object type=&quot;3&quot; unique_id=&quot;10433&quot;&gt;&lt;property id=&quot;20148&quot; value=&quot;5&quot;/&gt;&lt;property id=&quot;20300&quot; value=&quot;Folie 11 - &amp;quot;Literatur zum Thema&amp;quot;&quot;/&gt;&lt;property id=&quot;20307&quot; value=&quot;286&quot;/&gt;&lt;/object&gt;&lt;object type=&quot;3&quot; unique_id=&quot;13030&quot;&gt;&lt;property id=&quot;20148&quot; value=&quot;5&quot;/&gt;&lt;property id=&quot;20300&quot; value=&quot;Folie 17&quot;/&gt;&lt;property id=&quot;20307&quot; value=&quot;331&quot;/&gt;&lt;/object&gt;&lt;object type=&quot;3&quot; unique_id=&quot;13612&quot;&gt;&lt;property id=&quot;20148&quot; value=&quot;5&quot;/&gt;&lt;property id=&quot;20300&quot; value=&quot;Folie 12 - &amp;quot;Literatur zum Thema&amp;quot;&quot;/&gt;&lt;property id=&quot;20307&quot; value=&quot;334&quot;/&gt;&lt;/object&gt;&lt;object type=&quot;3&quot; unique_id=&quot;13613&quot;&gt;&lt;property id=&quot;20148&quot; value=&quot;5&quot;/&gt;&lt;property id=&quot;20300&quot; value=&quot;Folie 13 - &amp;quot;Literatur zum Thema&amp;quot;&quot;/&gt;&lt;property id=&quot;20307&quot; value=&quot;332&quot;/&gt;&lt;/object&gt;&lt;object type=&quot;3&quot; unique_id=&quot;13614&quot;&gt;&lt;property id=&quot;20148&quot; value=&quot;5&quot;/&gt;&lt;property id=&quot;20300&quot; value=&quot;Folie 14 - &amp;quot;Literatur zum Thema&amp;quot;&quot;/&gt;&lt;property id=&quot;20307&quot; value=&quot;333&quot;/&gt;&lt;/object&gt;&lt;object type=&quot;3&quot; unique_id=&quot;13760&quot;&gt;&lt;property id=&quot;20148&quot; value=&quot;5&quot;/&gt;&lt;property id=&quot;20300&quot; value=&quot;Folie 8 - &amp;quot;Zur Vorlesung&amp;quot;&quot;/&gt;&lt;property id=&quot;20307&quot; value=&quot;335&quot;/&gt;&lt;/object&gt;&lt;object type=&quot;3&quot; unique_id=&quot;13761&quot;&gt;&lt;property id=&quot;20148&quot; value=&quot;5&quot;/&gt;&lt;property id=&quot;20300&quot; value=&quot;Folie 9 - &amp;quot;Zur Vorlesung&amp;quot;&quot;/&gt;&lt;property id=&quot;20307&quot; value=&quot;336&quot;/&gt;&lt;/object&gt;&lt;object type=&quot;3&quot; unique_id=&quot;13762&quot;&gt;&lt;property id=&quot;20148&quot; value=&quot;5&quot;/&gt;&lt;property id=&quot;20300&quot; value=&quot;Folie 10 - &amp;quot;Leistungsnachweise&amp;quot;&quot;/&gt;&lt;property id=&quot;20307&quot; value=&quot;337&quot;/&gt;&lt;/object&gt;&lt;object type=&quot;3&quot; unique_id=&quot;13763&quot;&gt;&lt;property id=&quot;20148&quot; value=&quot;5&quot;/&gt;&lt;property id=&quot;20300&quot; value=&quot;Folie 15 - &amp;quot;Seminarregeln&amp;quot;&quot;/&gt;&lt;property id=&quot;20307&quot; value=&quot;338&quot;/&gt;&lt;/object&gt;&lt;object type=&quot;3&quot; unique_id=&quot;13764&quot;&gt;&lt;property id=&quot;20148&quot; value=&quot;5&quot;/&gt;&lt;property id=&quot;20300&quot; value=&quot;Folie 16 - &amp;quot;Zum Blackboardkurs&amp;quot;&quot;/&gt;&lt;property id=&quot;20307&quot; value=&quot;339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itelfolie mit Tex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ntentfoli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extforma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01_PPT Arial</Template>
  <TotalTime>0</TotalTime>
  <Words>326</Words>
  <Application>Microsoft Office PowerPoint</Application>
  <PresentationFormat>Benutzerdefiniert</PresentationFormat>
  <Paragraphs>77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Wingdings</vt:lpstr>
      <vt:lpstr>Titelfolie mit Text</vt:lpstr>
      <vt:lpstr>Contentfolie</vt:lpstr>
      <vt:lpstr>Textformate</vt:lpstr>
      <vt:lpstr>PowerPoint-Präsentation</vt:lpstr>
      <vt:lpstr>Überblick zum Vortrag</vt:lpstr>
      <vt:lpstr>Wikis statt Referate</vt:lpstr>
      <vt:lpstr>Konzeption</vt:lpstr>
      <vt:lpstr>Kommunikation</vt:lpstr>
      <vt:lpstr>Motivation</vt:lpstr>
      <vt:lpstr>Durchführung</vt:lpstr>
      <vt:lpstr>Abschluss: Erfahrungsabgleich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Beate Schiller</dc:creator>
  <cp:lastModifiedBy>Malte</cp:lastModifiedBy>
  <cp:revision>430</cp:revision>
  <cp:lastPrinted>2018-10-01T06:09:21Z</cp:lastPrinted>
  <dcterms:created xsi:type="dcterms:W3CDTF">2009-11-16T10:30:05Z</dcterms:created>
  <dcterms:modified xsi:type="dcterms:W3CDTF">2020-08-24T21:30:01Z</dcterms:modified>
</cp:coreProperties>
</file>